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3"/>
  </p:handoutMasterIdLst>
  <p:sldIdLst>
    <p:sldId id="286" r:id="rId3"/>
    <p:sldId id="283" r:id="rId4"/>
    <p:sldId id="281" r:id="rId5"/>
    <p:sldId id="282" r:id="rId6"/>
    <p:sldId id="267" r:id="rId7"/>
    <p:sldId id="269" r:id="rId8"/>
    <p:sldId id="268" r:id="rId9"/>
    <p:sldId id="284" r:id="rId10"/>
    <p:sldId id="272" r:id="rId11"/>
    <p:sldId id="271" r:id="rId12"/>
    <p:sldId id="274" r:id="rId13"/>
    <p:sldId id="276" r:id="rId14"/>
    <p:sldId id="275" r:id="rId15"/>
    <p:sldId id="285" r:id="rId16"/>
    <p:sldId id="273" r:id="rId17"/>
    <p:sldId id="278" r:id="rId18"/>
    <p:sldId id="279" r:id="rId20"/>
    <p:sldId id="263" r:id="rId21"/>
    <p:sldId id="280" r:id="rId22"/>
  </p:sldIdLst>
  <p:sldSz cx="12192000" cy="6858000"/>
  <p:notesSz cx="10018395" cy="68897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E47"/>
    <a:srgbClr val="1713B3"/>
    <a:srgbClr val="0033CC"/>
    <a:srgbClr val="0E8146"/>
    <a:srgbClr val="006666"/>
    <a:srgbClr val="15FFC2"/>
    <a:srgbClr val="00D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5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4" Type="http://schemas.microsoft.com/office/2011/relationships/chartColorStyle" Target="colors7.xml"/><Relationship Id="rId3" Type="http://schemas.microsoft.com/office/2011/relationships/chartStyle" Target="style7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4" Type="http://schemas.microsoft.com/office/2011/relationships/chartColorStyle" Target="colors9.xml"/><Relationship Id="rId3" Type="http://schemas.microsoft.com/office/2011/relationships/chartStyle" Target="style9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本季度接待</a:t>
            </a:r>
            <a:r>
              <a:rPr lang="zh-CN" dirty="0">
                <a:latin typeface="黑体" panose="02010609060101010101" pitchFamily="49" charset="-122"/>
                <a:ea typeface="黑体" panose="02010609060101010101" pitchFamily="49" charset="-122"/>
              </a:rPr>
              <a:t>游客</a:t>
            </a:r>
            <a:r>
              <a:rPr 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数量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统计</a:t>
            </a:r>
            <a:r>
              <a:rPr 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按月</a:t>
            </a:r>
            <a:r>
              <a:rPr 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230059430098163"/>
          <c:y val="0.197630161284123"/>
          <c:w val="0.953988113980367"/>
          <c:h val="0.6989547009626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w="152400" h="50800" prst="softRound"/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dLbl>
              <c:idx val="0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4月</c:v>
                </c:pt>
                <c:pt idx="1">
                  <c:v>5月</c:v>
                </c:pt>
                <c:pt idx="2">
                  <c:v>6月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23.6</c:v>
                </c:pt>
                <c:pt idx="1">
                  <c:v>20.7</c:v>
                </c:pt>
                <c:pt idx="2" c:formatCode="0.0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008358192"/>
        <c:axId val="-1008357648"/>
      </c:barChart>
      <c:catAx>
        <c:axId val="-1008358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008357648"/>
        <c:crosses val="autoZero"/>
        <c:auto val="1"/>
        <c:lblAlgn val="ctr"/>
        <c:lblOffset val="100"/>
        <c:noMultiLvlLbl val="0"/>
      </c:catAx>
      <c:valAx>
        <c:axId val="-1008357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008358192"/>
        <c:crosses val="autoZero"/>
        <c:crossBetween val="between"/>
      </c:valAx>
      <c:spPr>
        <a:noFill/>
        <a:ln w="28575"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cap="all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/>
              <a:t>南雄旅游游客年龄分布</a:t>
            </a:r>
            <a:endParaRPr lang="zh-CN"/>
          </a:p>
        </c:rich>
      </c:tx>
      <c:layout>
        <c:manualLayout>
          <c:xMode val="edge"/>
          <c:yMode val="edge"/>
          <c:x val="0.274079074074074"/>
          <c:y val="0.058095029239766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23976846890658"/>
          <c:y val="0.278911390604527"/>
          <c:w val="0.342333944945939"/>
          <c:h val="0.6283346304564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332508155874573"/>
                  <c:y val="-0.044397106205683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spc="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0.368219970880582</c:v>
                </c:pt>
                <c:pt idx="1">
                  <c:v>0.261850848360143</c:v>
                </c:pt>
                <c:pt idx="2">
                  <c:v>0.196170931579653</c:v>
                </c:pt>
                <c:pt idx="3">
                  <c:v>0.100531974575523</c:v>
                </c:pt>
                <c:pt idx="4">
                  <c:v>0.0732262746040988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来南雄游客停留天数分析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90500" h="38100"/>
            </a:sp3d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Lbls>
            <c:dLbl>
              <c:idx val="0"/>
              <c:layout>
                <c:manualLayout>
                  <c:x val="0.0257902662442749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29757999512625"/>
                  <c:y val="0.009621501252184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0.333548991109381</c:v>
                </c:pt>
                <c:pt idx="1">
                  <c:v>0.136083751534931</c:v>
                </c:pt>
                <c:pt idx="2">
                  <c:v>0.0982324351256347</c:v>
                </c:pt>
                <c:pt idx="3">
                  <c:v>0.145965752438651</c:v>
                </c:pt>
                <c:pt idx="4">
                  <c:v>0.143354900919883</c:v>
                </c:pt>
                <c:pt idx="5">
                  <c:v>0.142814168871519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0" i="0" u="none" strike="noStrike" kern="1200" spc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南雄景点游客数量统计</a:t>
            </a:r>
            <a:endParaRPr 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5406327160494"/>
          <c:y val="0.185941522387992"/>
          <c:w val="0.802715615096737"/>
          <c:h val="0.7822042999719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-0.0215750691533461"/>
                  <c:y val="0.044025965381955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17756719690689"/>
                  <c:y val="0.03232499620983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0.8797</c:v>
                </c:pt>
                <c:pt idx="1">
                  <c:v>1.0811</c:v>
                </c:pt>
                <c:pt idx="2">
                  <c:v>2.00165</c:v>
                </c:pt>
                <c:pt idx="3">
                  <c:v>2.185</c:v>
                </c:pt>
                <c:pt idx="4">
                  <c:v>4.00235</c:v>
                </c:pt>
                <c:pt idx="5">
                  <c:v>5.0635</c:v>
                </c:pt>
                <c:pt idx="6">
                  <c:v>10.7064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5月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04696102974075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29350643587970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0.6897</c:v>
                </c:pt>
                <c:pt idx="1">
                  <c:v>0.8341</c:v>
                </c:pt>
                <c:pt idx="2">
                  <c:v>1.63115</c:v>
                </c:pt>
                <c:pt idx="3">
                  <c:v>1.12955</c:v>
                </c:pt>
                <c:pt idx="4">
                  <c:v>3.5587</c:v>
                </c:pt>
                <c:pt idx="5">
                  <c:v>4.51345</c:v>
                </c:pt>
                <c:pt idx="6">
                  <c:v>10.5381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6月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0.025470281494797"/>
                  <c:y val="0.04696102974075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5511192381897"/>
                  <c:y val="0.02351980313344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Sheet1!$D$2:$D$8</c:f>
              <c:numCache>
                <c:formatCode>0.0</c:formatCode>
                <c:ptCount val="7"/>
                <c:pt idx="0">
                  <c:v>0.8626</c:v>
                </c:pt>
                <c:pt idx="1">
                  <c:v>0.9576</c:v>
                </c:pt>
                <c:pt idx="2">
                  <c:v>1.5466</c:v>
                </c:pt>
                <c:pt idx="3">
                  <c:v>1.957</c:v>
                </c:pt>
                <c:pt idx="4">
                  <c:v>3.51975</c:v>
                </c:pt>
                <c:pt idx="5">
                  <c:v>4.64835</c:v>
                </c:pt>
                <c:pt idx="6">
                  <c:v>10.7028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964740960"/>
        <c:axId val="-964738240"/>
      </c:barChart>
      <c:catAx>
        <c:axId val="-964740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964738240"/>
        <c:crosses val="autoZero"/>
        <c:auto val="1"/>
        <c:lblAlgn val="ctr"/>
        <c:lblOffset val="100"/>
        <c:noMultiLvlLbl val="0"/>
      </c:catAx>
      <c:valAx>
        <c:axId val="-964738240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96474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cap="all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sz="2000" dirty="0"/>
              <a:t>省内游客年龄分布</a:t>
            </a:r>
            <a:endParaRPr lang="zh-CN" sz="2000" dirty="0"/>
          </a:p>
        </c:rich>
      </c:tx>
      <c:layout>
        <c:manualLayout>
          <c:xMode val="edge"/>
          <c:yMode val="edge"/>
          <c:x val="0.307005"/>
          <c:y val="0.032100877192982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23976846890658"/>
          <c:y val="0.278911390604527"/>
          <c:w val="0.342333944945939"/>
          <c:h val="0.6283346304564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332508155874573"/>
                  <c:y val="-0.044397106205683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spc="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0.42175599897457</c:v>
                </c:pt>
                <c:pt idx="1">
                  <c:v>0.281534889072503</c:v>
                </c:pt>
                <c:pt idx="2">
                  <c:v>0.194952330045885</c:v>
                </c:pt>
                <c:pt idx="3">
                  <c:v>0.0688762622620398</c:v>
                </c:pt>
                <c:pt idx="4">
                  <c:v>0.0328805196450023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/>
              <a:t>省内游客停留天数分析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90500" h="38100"/>
            </a:sp3d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Lbls>
            <c:dLbl>
              <c:idx val="0"/>
              <c:layout>
                <c:manualLayout>
                  <c:x val="0.0257902662442749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29757999512625"/>
                  <c:y val="0.009621501252184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0.295348280557267</c:v>
                </c:pt>
                <c:pt idx="1">
                  <c:v>0.138365320897518</c:v>
                </c:pt>
                <c:pt idx="2">
                  <c:v>0.100878745050494</c:v>
                </c:pt>
                <c:pt idx="3">
                  <c:v>0.14386420030154</c:v>
                </c:pt>
                <c:pt idx="4">
                  <c:v>0.153810485205134</c:v>
                </c:pt>
                <c:pt idx="5">
                  <c:v>0.167732967988047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400" b="0" i="0" u="none" strike="noStrike" kern="1200" spc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zh-CN" sz="2400" b="0" i="0" baseline="0" dirty="0">
                <a:effectLst/>
              </a:rPr>
              <a:t>南雄景点省内游客数量统计</a:t>
            </a:r>
            <a:endParaRPr lang="zh-CN" altLang="zh-CN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5406327160494"/>
          <c:y val="0.185941522387992"/>
          <c:w val="0.798465796166677"/>
          <c:h val="0.7822042999719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-0.00928002545750355"/>
                  <c:y val="0.03275670281393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928002545750355"/>
                  <c:y val="0.0356525172717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385768367054652"/>
                  <c:y val="0.02977882073994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梅岭梅关古道</c:v>
                </c:pt>
                <c:pt idx="5">
                  <c:v>主田香草世界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0.7581</c:v>
                </c:pt>
                <c:pt idx="1">
                  <c:v>0.98705</c:v>
                </c:pt>
                <c:pt idx="2">
                  <c:v>1.2065</c:v>
                </c:pt>
                <c:pt idx="3">
                  <c:v>2.00545</c:v>
                </c:pt>
                <c:pt idx="4">
                  <c:v>2.6695</c:v>
                </c:pt>
                <c:pt idx="5">
                  <c:v>3.4713</c:v>
                </c:pt>
                <c:pt idx="6">
                  <c:v>8.631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5月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0.00574059472862732"/>
                  <c:y val="0.03275670281393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382706315241821"/>
                  <c:y val="0.032756702813934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0.02680093866594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梅岭梅关古道</c:v>
                </c:pt>
                <c:pt idx="5">
                  <c:v>主田香草世界</c:v>
                </c:pt>
                <c:pt idx="6">
                  <c:v>珠玑古巷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0.57285</c:v>
                </c:pt>
                <c:pt idx="1">
                  <c:v>0.7505</c:v>
                </c:pt>
                <c:pt idx="2">
                  <c:v>0.9177</c:v>
                </c:pt>
                <c:pt idx="3">
                  <c:v>1.0203</c:v>
                </c:pt>
                <c:pt idx="4">
                  <c:v>2.31135</c:v>
                </c:pt>
                <c:pt idx="5">
                  <c:v>3.06945</c:v>
                </c:pt>
                <c:pt idx="6">
                  <c:v>8.5077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6月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0.0353025481761708"/>
                  <c:y val="0.026718871049733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99454131216736"/>
                  <c:y val="0.02977882073994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2172601880059"/>
                  <c:y val="0.02977882073994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梅岭梅关古道</c:v>
                </c:pt>
                <c:pt idx="5">
                  <c:v>主田香草世界</c:v>
                </c:pt>
                <c:pt idx="6">
                  <c:v>珠玑古巷</c:v>
                </c:pt>
              </c:strCache>
            </c:strRef>
          </c:cat>
          <c:val>
            <c:numRef>
              <c:f>Sheet1!$D$2:$D$8</c:f>
              <c:numCache>
                <c:formatCode>0.0</c:formatCode>
                <c:ptCount val="7"/>
                <c:pt idx="0">
                  <c:v>0.7258</c:v>
                </c:pt>
                <c:pt idx="1">
                  <c:v>0.8569</c:v>
                </c:pt>
                <c:pt idx="2">
                  <c:v>0.9443</c:v>
                </c:pt>
                <c:pt idx="3">
                  <c:v>1.7062</c:v>
                </c:pt>
                <c:pt idx="4">
                  <c:v>2.6201</c:v>
                </c:pt>
                <c:pt idx="5">
                  <c:v>3.173</c:v>
                </c:pt>
                <c:pt idx="6">
                  <c:v>8.7156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964745856"/>
        <c:axId val="-964744768"/>
      </c:barChart>
      <c:catAx>
        <c:axId val="-964745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964744768"/>
        <c:crosses val="autoZero"/>
        <c:auto val="1"/>
        <c:lblAlgn val="ctr"/>
        <c:lblOffset val="100"/>
        <c:noMultiLvlLbl val="0"/>
      </c:catAx>
      <c:valAx>
        <c:axId val="-964744768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96474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/>
              <a:t>省外游客停留天数分析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90500" h="38100"/>
            </a:sp3d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</c:dPt>
          <c:dLbls>
            <c:dLbl>
              <c:idx val="0"/>
              <c:layout>
                <c:manualLayout>
                  <c:x val="0.0257902662442749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29757999512625"/>
                  <c:y val="0.009621501252184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0.437284474402079</c:v>
                </c:pt>
                <c:pt idx="1">
                  <c:v>0.129888063102095</c:v>
                </c:pt>
                <c:pt idx="2">
                  <c:v>0.0910462798151705</c:v>
                </c:pt>
                <c:pt idx="3">
                  <c:v>0.151672597244862</c:v>
                </c:pt>
                <c:pt idx="4">
                  <c:v>0.114962363889497</c:v>
                </c:pt>
                <c:pt idx="5">
                  <c:v>0.0751462215462959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400" b="0" i="0" u="none" strike="noStrike" kern="1200" spc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zh-CN" sz="2400" b="0" i="0" baseline="0" dirty="0">
                <a:effectLst/>
              </a:rPr>
              <a:t>南雄景点省外游客数量统计</a:t>
            </a:r>
            <a:endParaRPr lang="zh-CN" altLang="zh-CN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5406327160494"/>
          <c:y val="0.185941522387992"/>
          <c:w val="0.801519800538309"/>
          <c:h val="0.7822042999719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-0.0291247125590064"/>
                  <c:y val="0.04254459716420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26937371299453"/>
                  <c:y val="0.02439929933665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27226158630394"/>
                  <c:y val="0.02744921175373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坪田千年银杏</c:v>
                </c:pt>
                <c:pt idx="1">
                  <c:v>帽子峰森林公园</c:v>
                </c:pt>
                <c:pt idx="2">
                  <c:v>邓坊泉水谷漂流</c:v>
                </c:pt>
                <c:pt idx="3">
                  <c:v>主田香草世界</c:v>
                </c:pt>
                <c:pt idx="4">
                  <c:v>梅岭钟鼓岩</c:v>
                </c:pt>
                <c:pt idx="5">
                  <c:v>珠玑古巷</c:v>
                </c:pt>
                <c:pt idx="6">
                  <c:v>梅岭梅关古道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0.09405</c:v>
                </c:pt>
                <c:pt idx="1">
                  <c:v>0.1216</c:v>
                </c:pt>
                <c:pt idx="2">
                  <c:v>0.17955</c:v>
                </c:pt>
                <c:pt idx="3">
                  <c:v>0.53105</c:v>
                </c:pt>
                <c:pt idx="4">
                  <c:v>0.79515</c:v>
                </c:pt>
                <c:pt idx="5">
                  <c:v>2.0754</c:v>
                </c:pt>
                <c:pt idx="6">
                  <c:v>2.394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5月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04269877383914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43771035004285"/>
                  <c:y val="0.02439929933665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16161578589792"/>
                  <c:y val="0.02439929933665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坪田千年银杏</c:v>
                </c:pt>
                <c:pt idx="1">
                  <c:v>帽子峰森林公园</c:v>
                </c:pt>
                <c:pt idx="2">
                  <c:v>邓坊泉水谷漂流</c:v>
                </c:pt>
                <c:pt idx="3">
                  <c:v>主田香草世界</c:v>
                </c:pt>
                <c:pt idx="4">
                  <c:v>梅岭钟鼓岩</c:v>
                </c:pt>
                <c:pt idx="5">
                  <c:v>珠玑古巷</c:v>
                </c:pt>
                <c:pt idx="6">
                  <c:v>梅岭梅关古道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0.0836</c:v>
                </c:pt>
                <c:pt idx="1">
                  <c:v>0.11685</c:v>
                </c:pt>
                <c:pt idx="2">
                  <c:v>0.10925</c:v>
                </c:pt>
                <c:pt idx="3">
                  <c:v>0.48925</c:v>
                </c:pt>
                <c:pt idx="4">
                  <c:v>0.71345</c:v>
                </c:pt>
                <c:pt idx="5">
                  <c:v>2.0304</c:v>
                </c:pt>
                <c:pt idx="6">
                  <c:v>2.2021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6月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0.0320298901437274"/>
                  <c:y val="0.04269877383914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81915059296253"/>
                  <c:y val="0.02424512266171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317894092336583"/>
                  <c:y val="0.01829947450249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坪田千年银杏</c:v>
                </c:pt>
                <c:pt idx="1">
                  <c:v>帽子峰森林公园</c:v>
                </c:pt>
                <c:pt idx="2">
                  <c:v>邓坊泉水谷漂流</c:v>
                </c:pt>
                <c:pt idx="3">
                  <c:v>主田香草世界</c:v>
                </c:pt>
                <c:pt idx="4">
                  <c:v>梅岭钟鼓岩</c:v>
                </c:pt>
                <c:pt idx="5">
                  <c:v>珠玑古巷</c:v>
                </c:pt>
                <c:pt idx="6">
                  <c:v>梅岭梅关古道</c:v>
                </c:pt>
              </c:strCache>
            </c:strRef>
          </c:cat>
          <c:val>
            <c:numRef>
              <c:f>Sheet1!$D$2:$D$8</c:f>
              <c:numCache>
                <c:formatCode>0.0</c:formatCode>
                <c:ptCount val="7"/>
                <c:pt idx="0">
                  <c:v>0.1007</c:v>
                </c:pt>
                <c:pt idx="1">
                  <c:v>0.1368</c:v>
                </c:pt>
                <c:pt idx="2">
                  <c:v>0.2508</c:v>
                </c:pt>
                <c:pt idx="3">
                  <c:v>0.34675</c:v>
                </c:pt>
                <c:pt idx="4">
                  <c:v>0.6023</c:v>
                </c:pt>
                <c:pt idx="5">
                  <c:v>1.9872</c:v>
                </c:pt>
                <c:pt idx="6">
                  <c:v>2.02825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1008353296"/>
        <c:axId val="-1008363632"/>
      </c:barChart>
      <c:catAx>
        <c:axId val="-1008353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1008363632"/>
        <c:crosses val="autoZero"/>
        <c:auto val="1"/>
        <c:lblAlgn val="ctr"/>
        <c:lblOffset val="100"/>
        <c:noMultiLvlLbl val="0"/>
      </c:catAx>
      <c:valAx>
        <c:axId val="-1008363632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00835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19050">
      <a:solidFill>
        <a:schemeClr val="bg1">
          <a:lumMod val="65000"/>
        </a:schemeClr>
      </a:solidFill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0.78409</cdr:x>
      <cdr:y>0.11636</cdr:y>
    </cdr:from>
    <cdr:to>
      <cdr:x>0.98344</cdr:x>
      <cdr:y>0.16931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5080916" y="510316"/>
          <a:ext cx="1291771" cy="232229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r>
            <a:rPr lang="zh-CN" altLang="en-US" sz="1100" dirty="0">
              <a:latin typeface="黑体" panose="02010609060101010101" pitchFamily="49" charset="-122"/>
              <a:ea typeface="黑体" panose="02010609060101010101" pitchFamily="49" charset="-122"/>
            </a:rPr>
            <a:t>单位：万人次</a:t>
          </a:r>
          <a:endParaRPr lang="zh-CN" altLang="en-US" sz="1100" dirty="0">
            <a:latin typeface="黑体" panose="02010609060101010101" pitchFamily="49" charset="-122"/>
            <a:ea typeface="黑体" panose="02010609060101010101" pitchFamily="49" charset="-122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0.7282</cdr:x>
      <cdr:y>0.11636</cdr:y>
    </cdr:from>
    <cdr:to>
      <cdr:x>0.92755</cdr:x>
      <cdr:y>0.16931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4718730" y="510311"/>
          <a:ext cx="1291788" cy="232218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r>
            <a:rPr lang="zh-CN" altLang="en-US" sz="1100" dirty="0">
              <a:latin typeface="黑体" panose="02010609060101010101" pitchFamily="49" charset="-122"/>
              <a:ea typeface="黑体" panose="02010609060101010101" pitchFamily="49" charset="-122"/>
            </a:rPr>
            <a:t>单位：万人次</a:t>
          </a:r>
          <a:endParaRPr lang="zh-CN" altLang="en-US" sz="1100" dirty="0">
            <a:latin typeface="黑体" panose="02010609060101010101" pitchFamily="49" charset="-122"/>
            <a:ea typeface="黑体" panose="02010609060101010101" pitchFamily="49" charset="-122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1442" cy="34568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74952" y="1"/>
            <a:ext cx="4341442" cy="34568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2A46EF85-893A-4C45-9BCF-1754BC400B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44067"/>
            <a:ext cx="4341442" cy="34568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74952" y="6544067"/>
            <a:ext cx="4341442" cy="34568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C0BC276E-246B-4A3C-B32E-81C3A39B55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1442" cy="34568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74952" y="1"/>
            <a:ext cx="4341442" cy="34568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E05FC8C7-A0ED-41FB-AA20-FB225D359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2013"/>
            <a:ext cx="4132263" cy="232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1872" y="3315691"/>
            <a:ext cx="8014970" cy="2712840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44067"/>
            <a:ext cx="4341442" cy="34568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74952" y="6544067"/>
            <a:ext cx="4341442" cy="34568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CBA7E66-46A7-48DE-AD46-5A3F8F5C85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A7E66-46A7-48DE-AD46-5A3F8F5C85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263C9-D83A-4072-A7F7-A830E4019A3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35032-6B7A-4CFE-A0A2-51ACDBE035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gradFill>
          <a:gsLst>
            <a:gs pos="0">
              <a:srgbClr val="0F2437"/>
            </a:gs>
            <a:gs pos="50000">
              <a:srgbClr val="284D7A"/>
            </a:gs>
            <a:gs pos="100000">
              <a:srgbClr val="0F243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BD30CC-6429-4DA8-AE6A-6CDDB285C23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矩形 14"/>
          <p:cNvSpPr>
            <a:spLocks noChangeArrowheads="1"/>
          </p:cNvSpPr>
          <p:nvPr userDrawn="1"/>
        </p:nvSpPr>
        <p:spPr bwMode="auto">
          <a:xfrm>
            <a:off x="319881" y="1124262"/>
            <a:ext cx="11552237" cy="5232088"/>
          </a:xfrm>
          <a:prstGeom prst="roundRect">
            <a:avLst>
              <a:gd name="adj" fmla="val 5848"/>
            </a:avLst>
          </a:prstGeom>
          <a:gradFill rotWithShape="1">
            <a:gsLst>
              <a:gs pos="0">
                <a:srgbClr val="E3E7E5"/>
              </a:gs>
              <a:gs pos="961">
                <a:srgbClr val="E3E7E5"/>
              </a:gs>
              <a:gs pos="56000">
                <a:srgbClr val="F7F7F7"/>
              </a:gs>
              <a:gs pos="100000">
                <a:srgbClr val="E3E7E5"/>
              </a:gs>
            </a:gsLst>
            <a:lin ang="10800000" scaled="1"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573968" y="230213"/>
            <a:ext cx="9039070" cy="574365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637200"/>
            <a:ext cx="12225215" cy="920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D30CC-6429-4DA8-AE6A-6CDDB285C23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0"/>
            <a:ext cx="12210133" cy="965278"/>
            <a:chOff x="-18133" y="-4524"/>
            <a:chExt cx="12210133" cy="965278"/>
          </a:xfrm>
        </p:grpSpPr>
        <p:sp>
          <p:nvSpPr>
            <p:cNvPr id="6" name="矩形 5"/>
            <p:cNvSpPr/>
            <p:nvPr/>
          </p:nvSpPr>
          <p:spPr>
            <a:xfrm>
              <a:off x="-18133" y="-1"/>
              <a:ext cx="9683925" cy="756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611797" y="-4524"/>
              <a:ext cx="563498" cy="75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785403" y="-4523"/>
              <a:ext cx="826394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665793" y="-4523"/>
              <a:ext cx="1119610" cy="76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47"/>
            <p:cNvSpPr/>
            <p:nvPr/>
          </p:nvSpPr>
          <p:spPr>
            <a:xfrm rot="2700000">
              <a:off x="470057" y="379561"/>
              <a:ext cx="216704" cy="216704"/>
            </a:xfrm>
            <a:custGeom>
              <a:avLst/>
              <a:gdLst>
                <a:gd name="connsiteX0" fmla="*/ 0 w 416623"/>
                <a:gd name="connsiteY0" fmla="*/ 0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  <a:gd name="connsiteX4" fmla="*/ 0 w 416623"/>
                <a:gd name="connsiteY4" fmla="*/ 0 h 416623"/>
                <a:gd name="connsiteX0-1" fmla="*/ 0 w 416623"/>
                <a:gd name="connsiteY0-2" fmla="*/ 416623 h 416623"/>
                <a:gd name="connsiteX1-3" fmla="*/ 416623 w 416623"/>
                <a:gd name="connsiteY1-4" fmla="*/ 0 h 416623"/>
                <a:gd name="connsiteX2-5" fmla="*/ 416623 w 416623"/>
                <a:gd name="connsiteY2-6" fmla="*/ 416623 h 416623"/>
                <a:gd name="connsiteX3-7" fmla="*/ 0 w 416623"/>
                <a:gd name="connsiteY3-8" fmla="*/ 416623 h 4166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16623" h="416623">
                  <a:moveTo>
                    <a:pt x="0" y="416623"/>
                  </a:moveTo>
                  <a:lnTo>
                    <a:pt x="416623" y="0"/>
                  </a:lnTo>
                  <a:lnTo>
                    <a:pt x="416623" y="416623"/>
                  </a:lnTo>
                  <a:lnTo>
                    <a:pt x="0" y="416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47"/>
            <p:cNvSpPr/>
            <p:nvPr/>
          </p:nvSpPr>
          <p:spPr>
            <a:xfrm rot="2700000">
              <a:off x="672003" y="625476"/>
              <a:ext cx="252000" cy="252000"/>
            </a:xfrm>
            <a:custGeom>
              <a:avLst/>
              <a:gdLst>
                <a:gd name="connsiteX0" fmla="*/ 0 w 416623"/>
                <a:gd name="connsiteY0" fmla="*/ 0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  <a:gd name="connsiteX4" fmla="*/ 0 w 416623"/>
                <a:gd name="connsiteY4" fmla="*/ 0 h 416623"/>
                <a:gd name="connsiteX0-1" fmla="*/ 0 w 416623"/>
                <a:gd name="connsiteY0-2" fmla="*/ 416623 h 416623"/>
                <a:gd name="connsiteX1-3" fmla="*/ 416623 w 416623"/>
                <a:gd name="connsiteY1-4" fmla="*/ 0 h 416623"/>
                <a:gd name="connsiteX2-5" fmla="*/ 416623 w 416623"/>
                <a:gd name="connsiteY2-6" fmla="*/ 416623 h 416623"/>
                <a:gd name="connsiteX3-7" fmla="*/ 0 w 416623"/>
                <a:gd name="connsiteY3-8" fmla="*/ 416623 h 4166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16623" h="416623">
                  <a:moveTo>
                    <a:pt x="0" y="416623"/>
                  </a:moveTo>
                  <a:lnTo>
                    <a:pt x="416623" y="0"/>
                  </a:lnTo>
                  <a:lnTo>
                    <a:pt x="416623" y="416623"/>
                  </a:lnTo>
                  <a:lnTo>
                    <a:pt x="0" y="416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47"/>
            <p:cNvSpPr/>
            <p:nvPr/>
          </p:nvSpPr>
          <p:spPr>
            <a:xfrm rot="18900000" flipV="1">
              <a:off x="214688" y="600754"/>
              <a:ext cx="360000" cy="360000"/>
            </a:xfrm>
            <a:custGeom>
              <a:avLst/>
              <a:gdLst>
                <a:gd name="connsiteX0" fmla="*/ 0 w 416623"/>
                <a:gd name="connsiteY0" fmla="*/ 0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  <a:gd name="connsiteX4" fmla="*/ 0 w 416623"/>
                <a:gd name="connsiteY4" fmla="*/ 0 h 416623"/>
                <a:gd name="connsiteX0-1" fmla="*/ 0 w 416623"/>
                <a:gd name="connsiteY0-2" fmla="*/ 416623 h 416623"/>
                <a:gd name="connsiteX1-3" fmla="*/ 416623 w 416623"/>
                <a:gd name="connsiteY1-4" fmla="*/ 0 h 416623"/>
                <a:gd name="connsiteX2-5" fmla="*/ 416623 w 416623"/>
                <a:gd name="connsiteY2-6" fmla="*/ 416623 h 416623"/>
                <a:gd name="connsiteX3-7" fmla="*/ 0 w 416623"/>
                <a:gd name="connsiteY3-8" fmla="*/ 416623 h 4166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16623" h="416623">
                  <a:moveTo>
                    <a:pt x="0" y="416623"/>
                  </a:moveTo>
                  <a:lnTo>
                    <a:pt x="416623" y="0"/>
                  </a:lnTo>
                  <a:lnTo>
                    <a:pt x="416623" y="416623"/>
                  </a:lnTo>
                  <a:lnTo>
                    <a:pt x="0" y="4166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628502" y="-4523"/>
              <a:ext cx="563498" cy="766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2108" y="-4522"/>
              <a:ext cx="826394" cy="76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90443" y="0"/>
            <a:ext cx="10515600" cy="92966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-6954" y="4419597"/>
            <a:ext cx="12196811" cy="2092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0" y="4558686"/>
            <a:ext cx="2988747" cy="1833874"/>
          </a:xfrm>
          <a:prstGeom prst="rect">
            <a:avLst/>
          </a:prstGeom>
        </p:spPr>
      </p:pic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0" y="4558686"/>
            <a:ext cx="3027659" cy="183387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927" y="4558686"/>
            <a:ext cx="3039930" cy="183387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98584" y="1759255"/>
            <a:ext cx="10764570" cy="2042448"/>
            <a:chOff x="684750" y="4101331"/>
            <a:chExt cx="10764570" cy="2042448"/>
          </a:xfrm>
        </p:grpSpPr>
        <p:sp>
          <p:nvSpPr>
            <p:cNvPr id="8" name="文本框 7"/>
            <p:cNvSpPr txBox="1"/>
            <p:nvPr/>
          </p:nvSpPr>
          <p:spPr>
            <a:xfrm>
              <a:off x="684750" y="4101331"/>
              <a:ext cx="10764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kern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南雄旅游游客大数据分析季报</a:t>
              </a:r>
              <a:endParaRPr lang="zh-CN" altLang="en-US" sz="40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副标题 2"/>
            <p:cNvSpPr txBox="1"/>
            <p:nvPr/>
          </p:nvSpPr>
          <p:spPr>
            <a:xfrm>
              <a:off x="2779760" y="5070103"/>
              <a:ext cx="6574550" cy="1073676"/>
            </a:xfrm>
            <a:prstGeom prst="rect">
              <a:avLst/>
            </a:prstGeom>
          </p:spPr>
          <p:txBody>
            <a:bodyPr/>
            <a:lstStyle>
              <a:lvl1pPr marL="171450" indent="-171450" algn="l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5143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2pPr>
              <a:lvl3pPr marL="8572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3pPr>
              <a:lvl4pPr marL="12001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4pPr>
              <a:lvl5pPr marL="15430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5pPr>
              <a:lvl6pPr marL="18859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6pPr>
              <a:lvl7pPr marL="22288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7pPr>
              <a:lvl8pPr marL="25717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8pPr>
              <a:lvl9pPr marL="29146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anose="020B0604020202020204" pitchFamily="34" charset="0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南雄旅游局、广东联通联合出品</a:t>
              </a:r>
              <a:endPara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algn="ctr">
                <a:buNone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2018</a:t>
              </a:r>
              <a:r>
                <a:rPr lang="zh-CN" altLang="en-US" sz="2400" b="1" kern="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400" b="1" kern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2400" b="1" kern="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endParaRPr lang="en-US" altLang="zh-CN" sz="24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925" y="4558686"/>
            <a:ext cx="3049029" cy="18338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08" y="4558686"/>
            <a:ext cx="3133518" cy="1833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901" y="1443915"/>
            <a:ext cx="110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来南雄的省内游客使用交通工具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中：汽车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74.6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9.8%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98885" y="3004144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74.6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8885" y="4130193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15.7%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98885" y="5128208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9.8 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71520" y="3945914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53.8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5.5%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17109" y="2945483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55.1%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.0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，其余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各地市共占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7.4%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367350" y="4887836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338640" y="3855877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304827" y="2783306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省内游客交通工具分析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385525" y="4962004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69.6%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5184" y="1489669"/>
            <a:ext cx="1142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 省内来南雄游客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为男性、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为女性；游客年龄分布特征是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:14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岁及以下的少年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3.3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15-24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岁青年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19.5%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25-44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岁的壮盛年占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42.2%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45-64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岁的中年占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28.2%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岁及以上的老年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6.9%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；游客以壮盛年为主。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38096" y="2886126"/>
            <a:ext cx="2786136" cy="2696339"/>
            <a:chOff x="3609204" y="3734797"/>
            <a:chExt cx="2624407" cy="2572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组合 8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256459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208749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4098668" y="5389084"/>
                <a:ext cx="1027756" cy="44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33%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205855" y="5389084"/>
              <a:ext cx="1027756" cy="44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67%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16" name="图表 15"/>
          <p:cNvGraphicFramePr/>
          <p:nvPr/>
        </p:nvGraphicFramePr>
        <p:xfrm>
          <a:off x="5552842" y="2595634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省内游客特征分析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527" y="1620425"/>
            <a:ext cx="40460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来南雄的省内游客停留天数总体分布特征是：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29.5%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13.8%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10.1%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14.4%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15.4%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16.8%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。游客以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天的短期旅游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为主，共占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53.4%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143013" y="1652810"/>
          <a:ext cx="6401640" cy="3959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省内游客停留天数分析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7847" y="1510899"/>
            <a:ext cx="3848666" cy="38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各主要景点接待省内游客人数来客人数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55.7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人次，包括珠玑古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巷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25.8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世界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人次；梅岭梅关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古道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人次；邓坊泉水谷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漂流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万人次；梅岭钟鼓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田千年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银杏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人次；帽子峰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森林公园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4905699" y="1498942"/>
          <a:ext cx="6636943" cy="426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省内游客游览景点分析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3354" y="1751001"/>
            <a:ext cx="5568847" cy="3645456"/>
            <a:chOff x="247337" y="1398734"/>
            <a:chExt cx="7822437" cy="4752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7337" y="2586734"/>
              <a:ext cx="2863152" cy="2376000"/>
            </a:xfrm>
            <a:prstGeom prst="hexagon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2534" y="2586734"/>
              <a:ext cx="3057240" cy="2376000"/>
            </a:xfrm>
            <a:prstGeom prst="hexagon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522" y="1398734"/>
              <a:ext cx="3120927" cy="2376000"/>
            </a:xfrm>
            <a:prstGeom prst="hexagon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511" y="3774734"/>
              <a:ext cx="3105937" cy="2376000"/>
            </a:xfrm>
            <a:prstGeom prst="hexagon">
              <a:avLst/>
            </a:prstGeom>
          </p:spPr>
        </p:pic>
      </p:grpSp>
      <p:sp>
        <p:nvSpPr>
          <p:cNvPr id="13" name="矩形 31"/>
          <p:cNvSpPr>
            <a:spLocks noChangeArrowheads="1"/>
          </p:cNvSpPr>
          <p:nvPr/>
        </p:nvSpPr>
        <p:spPr bwMode="auto">
          <a:xfrm>
            <a:off x="6897688" y="2390848"/>
            <a:ext cx="4016375" cy="685800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42"/>
          <p:cNvSpPr>
            <a:spLocks noChangeArrowheads="1"/>
          </p:cNvSpPr>
          <p:nvPr/>
        </p:nvSpPr>
        <p:spPr bwMode="auto">
          <a:xfrm>
            <a:off x="6289675" y="2345750"/>
            <a:ext cx="800100" cy="798513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endParaRPr lang="zh-CN" altLang="zh-CN" sz="32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2" name="文本框 44"/>
          <p:cNvSpPr>
            <a:spLocks noChangeArrowheads="1"/>
          </p:cNvSpPr>
          <p:nvPr/>
        </p:nvSpPr>
        <p:spPr bwMode="auto">
          <a:xfrm>
            <a:off x="7658100" y="246031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游客总体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23" name="矩形 51"/>
          <p:cNvSpPr>
            <a:spLocks noChangeArrowheads="1"/>
          </p:cNvSpPr>
          <p:nvPr/>
        </p:nvSpPr>
        <p:spPr bwMode="auto">
          <a:xfrm>
            <a:off x="6949896" y="3368100"/>
            <a:ext cx="3924479" cy="685800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椭圆 52"/>
          <p:cNvSpPr>
            <a:spLocks noChangeArrowheads="1"/>
          </p:cNvSpPr>
          <p:nvPr/>
        </p:nvSpPr>
        <p:spPr bwMode="auto">
          <a:xfrm>
            <a:off x="6497638" y="3310950"/>
            <a:ext cx="800100" cy="8001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endParaRPr lang="zh-CN" altLang="zh-CN" sz="32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2" name="文本框 54"/>
          <p:cNvSpPr>
            <a:spLocks noChangeArrowheads="1"/>
          </p:cNvSpPr>
          <p:nvPr/>
        </p:nvSpPr>
        <p:spPr bwMode="auto">
          <a:xfrm>
            <a:off x="7696200" y="3444223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省内游客分析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33" name="矩形 61"/>
          <p:cNvSpPr>
            <a:spLocks noChangeArrowheads="1"/>
          </p:cNvSpPr>
          <p:nvPr/>
        </p:nvSpPr>
        <p:spPr bwMode="auto">
          <a:xfrm>
            <a:off x="6858000" y="4384100"/>
            <a:ext cx="4016375" cy="687388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椭圆 62"/>
          <p:cNvSpPr>
            <a:spLocks noChangeArrowheads="1"/>
          </p:cNvSpPr>
          <p:nvPr/>
        </p:nvSpPr>
        <p:spPr bwMode="auto">
          <a:xfrm>
            <a:off x="6304665" y="4307900"/>
            <a:ext cx="800100" cy="8001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endParaRPr lang="zh-CN" altLang="zh-CN" sz="3200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8" name="文本框 64"/>
          <p:cNvSpPr>
            <a:spLocks noChangeArrowheads="1"/>
          </p:cNvSpPr>
          <p:nvPr/>
        </p:nvSpPr>
        <p:spPr bwMode="auto">
          <a:xfrm>
            <a:off x="7696068" y="447935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省外游客分析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73968" y="230213"/>
            <a:ext cx="8701789" cy="574365"/>
          </a:xfrm>
        </p:spPr>
        <p:txBody>
          <a:bodyPr/>
          <a:lstStyle/>
          <a:p>
            <a:r>
              <a:rPr lang="zh-CN" altLang="en-US" dirty="0" smtClean="0"/>
              <a:t>目 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33495" y="1521941"/>
            <a:ext cx="50231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年第二季度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来南雄的省外游客主要来自以下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省份，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共占游客总数的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87.0%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，各省游客占比分布如下：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省外游客来源省区分布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77107" y="2872321"/>
            <a:ext cx="19679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29.4%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11.1%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8.7%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8.5%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山东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河南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4.2%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浙江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3.7%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广西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1780540"/>
            <a:ext cx="5546090" cy="386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3064" y="1446139"/>
            <a:ext cx="11081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来南雄省外游客使用交通工具中汽车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87.5%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9.5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2.9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71479" y="3007759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87.5%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71479" y="4033916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9.5%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3753" y="3959502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河南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37.9%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1479" y="5185611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.9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3753" y="2964255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30.5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8.9%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32.9%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63753" y="5036842"/>
            <a:ext cx="694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9.6%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浙江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36.4%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432013" y="4875291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414079" y="3834787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408975" y="2836259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省外游客交通工具分析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725" y="1664928"/>
            <a:ext cx="3973179" cy="331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来南雄的省外游客停留天数总体分布特征是：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43.7%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13.0%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9.1%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15.2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11.5%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7.5%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。省外游客以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1-2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的短期旅游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为主，占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56.7%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404901" y="1712490"/>
          <a:ext cx="6064855" cy="3972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省外游客停留天数分析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5224072" y="1517219"/>
          <a:ext cx="6183443" cy="4164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71099" y="1433015"/>
            <a:ext cx="4125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各景点接待省外游客数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17.3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包括：梅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岭梅关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古道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万人次；珠玑古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巷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岭钟鼓岩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世界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人次；邓坊泉水谷漂流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人次；帽子峰森林公园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人次；坪田千年银杏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省外游客游览景点分析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" y="1671272"/>
            <a:ext cx="12192000" cy="3204308"/>
          </a:xfrm>
          <a:prstGeom prst="rect">
            <a:avLst/>
          </a:prstGeom>
          <a:solidFill>
            <a:srgbClr val="152E4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5141913" y="2686051"/>
            <a:ext cx="969962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000" b="1" kern="0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076" name="文本框 23"/>
          <p:cNvSpPr/>
          <p:nvPr/>
        </p:nvSpPr>
        <p:spPr bwMode="auto">
          <a:xfrm>
            <a:off x="5138738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4752976" y="2276475"/>
            <a:ext cx="1376363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833939" y="2360614"/>
            <a:ext cx="1214437" cy="1214437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40500" y="2676526"/>
            <a:ext cx="985838" cy="957263"/>
          </a:xfrm>
          <a:custGeom>
            <a:avLst/>
            <a:gdLst>
              <a:gd name="connsiteX0" fmla="*/ 244674 w 985397"/>
              <a:gd name="connsiteY0" fmla="*/ 0 h 957294"/>
              <a:gd name="connsiteX1" fmla="*/ 565547 w 985397"/>
              <a:gd name="connsiteY1" fmla="*/ 0 h 957294"/>
              <a:gd name="connsiteX2" fmla="*/ 565547 w 985397"/>
              <a:gd name="connsiteY2" fmla="*/ 3431 h 957294"/>
              <a:gd name="connsiteX3" fmla="*/ 569488 w 985397"/>
              <a:gd name="connsiteY3" fmla="*/ 3431 h 957294"/>
              <a:gd name="connsiteX4" fmla="*/ 569488 w 985397"/>
              <a:gd name="connsiteY4" fmla="*/ 12412 h 957294"/>
              <a:gd name="connsiteX5" fmla="*/ 578469 w 985397"/>
              <a:gd name="connsiteY5" fmla="*/ 12412 h 957294"/>
              <a:gd name="connsiteX6" fmla="*/ 578469 w 985397"/>
              <a:gd name="connsiteY6" fmla="*/ 21392 h 957294"/>
              <a:gd name="connsiteX7" fmla="*/ 587449 w 985397"/>
              <a:gd name="connsiteY7" fmla="*/ 21392 h 957294"/>
              <a:gd name="connsiteX8" fmla="*/ 587449 w 985397"/>
              <a:gd name="connsiteY8" fmla="*/ 30372 h 957294"/>
              <a:gd name="connsiteX9" fmla="*/ 596429 w 985397"/>
              <a:gd name="connsiteY9" fmla="*/ 30372 h 957294"/>
              <a:gd name="connsiteX10" fmla="*/ 596429 w 985397"/>
              <a:gd name="connsiteY10" fmla="*/ 39352 h 957294"/>
              <a:gd name="connsiteX11" fmla="*/ 605409 w 985397"/>
              <a:gd name="connsiteY11" fmla="*/ 39352 h 957294"/>
              <a:gd name="connsiteX12" fmla="*/ 605409 w 985397"/>
              <a:gd name="connsiteY12" fmla="*/ 48333 h 957294"/>
              <a:gd name="connsiteX13" fmla="*/ 614390 w 985397"/>
              <a:gd name="connsiteY13" fmla="*/ 48333 h 957294"/>
              <a:gd name="connsiteX14" fmla="*/ 614390 w 985397"/>
              <a:gd name="connsiteY14" fmla="*/ 57313 h 957294"/>
              <a:gd name="connsiteX15" fmla="*/ 623370 w 985397"/>
              <a:gd name="connsiteY15" fmla="*/ 57313 h 957294"/>
              <a:gd name="connsiteX16" fmla="*/ 623370 w 985397"/>
              <a:gd name="connsiteY16" fmla="*/ 66293 h 957294"/>
              <a:gd name="connsiteX17" fmla="*/ 632350 w 985397"/>
              <a:gd name="connsiteY17" fmla="*/ 66293 h 957294"/>
              <a:gd name="connsiteX18" fmla="*/ 632350 w 985397"/>
              <a:gd name="connsiteY18" fmla="*/ 75273 h 957294"/>
              <a:gd name="connsiteX19" fmla="*/ 641330 w 985397"/>
              <a:gd name="connsiteY19" fmla="*/ 75273 h 957294"/>
              <a:gd name="connsiteX20" fmla="*/ 641330 w 985397"/>
              <a:gd name="connsiteY20" fmla="*/ 84254 h 957294"/>
              <a:gd name="connsiteX21" fmla="*/ 650310 w 985397"/>
              <a:gd name="connsiteY21" fmla="*/ 84254 h 957294"/>
              <a:gd name="connsiteX22" fmla="*/ 650310 w 985397"/>
              <a:gd name="connsiteY22" fmla="*/ 93234 h 957294"/>
              <a:gd name="connsiteX23" fmla="*/ 659291 w 985397"/>
              <a:gd name="connsiteY23" fmla="*/ 93234 h 957294"/>
              <a:gd name="connsiteX24" fmla="*/ 659291 w 985397"/>
              <a:gd name="connsiteY24" fmla="*/ 102214 h 957294"/>
              <a:gd name="connsiteX25" fmla="*/ 668271 w 985397"/>
              <a:gd name="connsiteY25" fmla="*/ 102214 h 957294"/>
              <a:gd name="connsiteX26" fmla="*/ 668271 w 985397"/>
              <a:gd name="connsiteY26" fmla="*/ 111194 h 957294"/>
              <a:gd name="connsiteX27" fmla="*/ 677251 w 985397"/>
              <a:gd name="connsiteY27" fmla="*/ 111194 h 957294"/>
              <a:gd name="connsiteX28" fmla="*/ 677251 w 985397"/>
              <a:gd name="connsiteY28" fmla="*/ 120175 h 957294"/>
              <a:gd name="connsiteX29" fmla="*/ 686231 w 985397"/>
              <a:gd name="connsiteY29" fmla="*/ 120175 h 957294"/>
              <a:gd name="connsiteX30" fmla="*/ 686231 w 985397"/>
              <a:gd name="connsiteY30" fmla="*/ 129155 h 957294"/>
              <a:gd name="connsiteX31" fmla="*/ 695212 w 985397"/>
              <a:gd name="connsiteY31" fmla="*/ 129155 h 957294"/>
              <a:gd name="connsiteX32" fmla="*/ 695212 w 985397"/>
              <a:gd name="connsiteY32" fmla="*/ 138135 h 957294"/>
              <a:gd name="connsiteX33" fmla="*/ 704192 w 985397"/>
              <a:gd name="connsiteY33" fmla="*/ 138135 h 957294"/>
              <a:gd name="connsiteX34" fmla="*/ 704192 w 985397"/>
              <a:gd name="connsiteY34" fmla="*/ 147115 h 957294"/>
              <a:gd name="connsiteX35" fmla="*/ 713172 w 985397"/>
              <a:gd name="connsiteY35" fmla="*/ 147115 h 957294"/>
              <a:gd name="connsiteX36" fmla="*/ 713172 w 985397"/>
              <a:gd name="connsiteY36" fmla="*/ 156096 h 957294"/>
              <a:gd name="connsiteX37" fmla="*/ 722152 w 985397"/>
              <a:gd name="connsiteY37" fmla="*/ 156096 h 957294"/>
              <a:gd name="connsiteX38" fmla="*/ 722152 w 985397"/>
              <a:gd name="connsiteY38" fmla="*/ 165076 h 957294"/>
              <a:gd name="connsiteX39" fmla="*/ 731133 w 985397"/>
              <a:gd name="connsiteY39" fmla="*/ 165076 h 957294"/>
              <a:gd name="connsiteX40" fmla="*/ 731133 w 985397"/>
              <a:gd name="connsiteY40" fmla="*/ 174056 h 957294"/>
              <a:gd name="connsiteX41" fmla="*/ 740113 w 985397"/>
              <a:gd name="connsiteY41" fmla="*/ 174056 h 957294"/>
              <a:gd name="connsiteX42" fmla="*/ 740113 w 985397"/>
              <a:gd name="connsiteY42" fmla="*/ 183036 h 957294"/>
              <a:gd name="connsiteX43" fmla="*/ 749093 w 985397"/>
              <a:gd name="connsiteY43" fmla="*/ 183036 h 957294"/>
              <a:gd name="connsiteX44" fmla="*/ 749093 w 985397"/>
              <a:gd name="connsiteY44" fmla="*/ 192017 h 957294"/>
              <a:gd name="connsiteX45" fmla="*/ 758073 w 985397"/>
              <a:gd name="connsiteY45" fmla="*/ 192017 h 957294"/>
              <a:gd name="connsiteX46" fmla="*/ 758073 w 985397"/>
              <a:gd name="connsiteY46" fmla="*/ 200997 h 957294"/>
              <a:gd name="connsiteX47" fmla="*/ 767054 w 985397"/>
              <a:gd name="connsiteY47" fmla="*/ 200997 h 957294"/>
              <a:gd name="connsiteX48" fmla="*/ 767054 w 985397"/>
              <a:gd name="connsiteY48" fmla="*/ 209977 h 957294"/>
              <a:gd name="connsiteX49" fmla="*/ 776034 w 985397"/>
              <a:gd name="connsiteY49" fmla="*/ 209977 h 957294"/>
              <a:gd name="connsiteX50" fmla="*/ 776034 w 985397"/>
              <a:gd name="connsiteY50" fmla="*/ 218957 h 957294"/>
              <a:gd name="connsiteX51" fmla="*/ 776933 w 985397"/>
              <a:gd name="connsiteY51" fmla="*/ 218957 h 957294"/>
              <a:gd name="connsiteX52" fmla="*/ 781569 w 985397"/>
              <a:gd name="connsiteY52" fmla="*/ 214321 h 957294"/>
              <a:gd name="connsiteX53" fmla="*/ 985397 w 985397"/>
              <a:gd name="connsiteY53" fmla="*/ 418149 h 957294"/>
              <a:gd name="connsiteX54" fmla="*/ 984064 w 985397"/>
              <a:gd name="connsiteY54" fmla="*/ 431375 h 957294"/>
              <a:gd name="connsiteX55" fmla="*/ 577016 w 985397"/>
              <a:gd name="connsiteY55" fmla="*/ 927661 h 957294"/>
              <a:gd name="connsiteX56" fmla="*/ 481555 w 985397"/>
              <a:gd name="connsiteY56" fmla="*/ 957294 h 957294"/>
              <a:gd name="connsiteX57" fmla="*/ 260076 w 985397"/>
              <a:gd name="connsiteY57" fmla="*/ 735815 h 957294"/>
              <a:gd name="connsiteX58" fmla="*/ 261237 w 985397"/>
              <a:gd name="connsiteY58" fmla="*/ 734654 h 957294"/>
              <a:gd name="connsiteX59" fmla="*/ 256668 w 985397"/>
              <a:gd name="connsiteY59" fmla="*/ 726627 h 957294"/>
              <a:gd name="connsiteX60" fmla="*/ 254540 w 985397"/>
              <a:gd name="connsiteY60" fmla="*/ 729685 h 957294"/>
              <a:gd name="connsiteX61" fmla="*/ 247687 w 985397"/>
              <a:gd name="connsiteY61" fmla="*/ 717647 h 957294"/>
              <a:gd name="connsiteX62" fmla="*/ 245560 w 985397"/>
              <a:gd name="connsiteY62" fmla="*/ 720705 h 957294"/>
              <a:gd name="connsiteX63" fmla="*/ 238707 w 985397"/>
              <a:gd name="connsiteY63" fmla="*/ 708666 h 957294"/>
              <a:gd name="connsiteX64" fmla="*/ 236579 w 985397"/>
              <a:gd name="connsiteY64" fmla="*/ 711725 h 957294"/>
              <a:gd name="connsiteX65" fmla="*/ 229726 w 985397"/>
              <a:gd name="connsiteY65" fmla="*/ 699687 h 957294"/>
              <a:gd name="connsiteX66" fmla="*/ 227599 w 985397"/>
              <a:gd name="connsiteY66" fmla="*/ 702744 h 957294"/>
              <a:gd name="connsiteX67" fmla="*/ 220746 w 985397"/>
              <a:gd name="connsiteY67" fmla="*/ 690706 h 957294"/>
              <a:gd name="connsiteX68" fmla="*/ 218619 w 985397"/>
              <a:gd name="connsiteY68" fmla="*/ 693764 h 957294"/>
              <a:gd name="connsiteX69" fmla="*/ 211766 w 985397"/>
              <a:gd name="connsiteY69" fmla="*/ 681726 h 957294"/>
              <a:gd name="connsiteX70" fmla="*/ 209639 w 985397"/>
              <a:gd name="connsiteY70" fmla="*/ 684784 h 957294"/>
              <a:gd name="connsiteX71" fmla="*/ 202786 w 985397"/>
              <a:gd name="connsiteY71" fmla="*/ 672745 h 957294"/>
              <a:gd name="connsiteX72" fmla="*/ 200658 w 985397"/>
              <a:gd name="connsiteY72" fmla="*/ 675804 h 957294"/>
              <a:gd name="connsiteX73" fmla="*/ 193805 w 985397"/>
              <a:gd name="connsiteY73" fmla="*/ 663766 h 957294"/>
              <a:gd name="connsiteX74" fmla="*/ 191678 w 985397"/>
              <a:gd name="connsiteY74" fmla="*/ 666823 h 957294"/>
              <a:gd name="connsiteX75" fmla="*/ 184825 w 985397"/>
              <a:gd name="connsiteY75" fmla="*/ 654785 h 957294"/>
              <a:gd name="connsiteX76" fmla="*/ 182698 w 985397"/>
              <a:gd name="connsiteY76" fmla="*/ 657843 h 957294"/>
              <a:gd name="connsiteX77" fmla="*/ 175845 w 985397"/>
              <a:gd name="connsiteY77" fmla="*/ 645805 h 957294"/>
              <a:gd name="connsiteX78" fmla="*/ 173718 w 985397"/>
              <a:gd name="connsiteY78" fmla="*/ 648863 h 957294"/>
              <a:gd name="connsiteX79" fmla="*/ 166865 w 985397"/>
              <a:gd name="connsiteY79" fmla="*/ 636824 h 957294"/>
              <a:gd name="connsiteX80" fmla="*/ 164737 w 985397"/>
              <a:gd name="connsiteY80" fmla="*/ 639883 h 957294"/>
              <a:gd name="connsiteX81" fmla="*/ 157884 w 985397"/>
              <a:gd name="connsiteY81" fmla="*/ 627845 h 957294"/>
              <a:gd name="connsiteX82" fmla="*/ 155757 w 985397"/>
              <a:gd name="connsiteY82" fmla="*/ 630902 h 957294"/>
              <a:gd name="connsiteX83" fmla="*/ 148904 w 985397"/>
              <a:gd name="connsiteY83" fmla="*/ 618864 h 957294"/>
              <a:gd name="connsiteX84" fmla="*/ 146777 w 985397"/>
              <a:gd name="connsiteY84" fmla="*/ 621922 h 957294"/>
              <a:gd name="connsiteX85" fmla="*/ 139924 w 985397"/>
              <a:gd name="connsiteY85" fmla="*/ 609884 h 957294"/>
              <a:gd name="connsiteX86" fmla="*/ 137797 w 985397"/>
              <a:gd name="connsiteY86" fmla="*/ 612942 h 957294"/>
              <a:gd name="connsiteX87" fmla="*/ 130944 w 985397"/>
              <a:gd name="connsiteY87" fmla="*/ 600903 h 957294"/>
              <a:gd name="connsiteX88" fmla="*/ 128816 w 985397"/>
              <a:gd name="connsiteY88" fmla="*/ 603962 h 957294"/>
              <a:gd name="connsiteX89" fmla="*/ 121963 w 985397"/>
              <a:gd name="connsiteY89" fmla="*/ 591924 h 957294"/>
              <a:gd name="connsiteX90" fmla="*/ 119836 w 985397"/>
              <a:gd name="connsiteY90" fmla="*/ 594981 h 957294"/>
              <a:gd name="connsiteX91" fmla="*/ 112983 w 985397"/>
              <a:gd name="connsiteY91" fmla="*/ 582943 h 957294"/>
              <a:gd name="connsiteX92" fmla="*/ 110856 w 985397"/>
              <a:gd name="connsiteY92" fmla="*/ 586001 h 957294"/>
              <a:gd name="connsiteX93" fmla="*/ 104003 w 985397"/>
              <a:gd name="connsiteY93" fmla="*/ 573963 h 957294"/>
              <a:gd name="connsiteX94" fmla="*/ 101876 w 985397"/>
              <a:gd name="connsiteY94" fmla="*/ 577021 h 957294"/>
              <a:gd name="connsiteX95" fmla="*/ 95023 w 985397"/>
              <a:gd name="connsiteY95" fmla="*/ 564983 h 957294"/>
              <a:gd name="connsiteX96" fmla="*/ 92896 w 985397"/>
              <a:gd name="connsiteY96" fmla="*/ 568041 h 957294"/>
              <a:gd name="connsiteX97" fmla="*/ 86043 w 985397"/>
              <a:gd name="connsiteY97" fmla="*/ 556002 h 957294"/>
              <a:gd name="connsiteX98" fmla="*/ 83915 w 985397"/>
              <a:gd name="connsiteY98" fmla="*/ 559060 h 957294"/>
              <a:gd name="connsiteX99" fmla="*/ 77062 w 985397"/>
              <a:gd name="connsiteY99" fmla="*/ 547022 h 957294"/>
              <a:gd name="connsiteX100" fmla="*/ 74935 w 985397"/>
              <a:gd name="connsiteY100" fmla="*/ 550080 h 957294"/>
              <a:gd name="connsiteX101" fmla="*/ 68082 w 985397"/>
              <a:gd name="connsiteY101" fmla="*/ 538042 h 957294"/>
              <a:gd name="connsiteX102" fmla="*/ 65955 w 985397"/>
              <a:gd name="connsiteY102" fmla="*/ 541100 h 957294"/>
              <a:gd name="connsiteX103" fmla="*/ 59102 w 985397"/>
              <a:gd name="connsiteY103" fmla="*/ 529062 h 957294"/>
              <a:gd name="connsiteX104" fmla="*/ 56975 w 985397"/>
              <a:gd name="connsiteY104" fmla="*/ 532120 h 957294"/>
              <a:gd name="connsiteX105" fmla="*/ 50122 w 985397"/>
              <a:gd name="connsiteY105" fmla="*/ 520081 h 957294"/>
              <a:gd name="connsiteX106" fmla="*/ 47994 w 985397"/>
              <a:gd name="connsiteY106" fmla="*/ 523139 h 957294"/>
              <a:gd name="connsiteX107" fmla="*/ 45146 w 985397"/>
              <a:gd name="connsiteY107" fmla="*/ 518137 h 957294"/>
              <a:gd name="connsiteX108" fmla="*/ 44053 w 985397"/>
              <a:gd name="connsiteY108" fmla="*/ 519708 h 957294"/>
              <a:gd name="connsiteX109" fmla="*/ 0 w 985397"/>
              <a:gd name="connsiteY109" fmla="*/ 442317 h 957294"/>
              <a:gd name="connsiteX110" fmla="*/ 90488 w 985397"/>
              <a:gd name="connsiteY110" fmla="*/ 311050 h 957294"/>
              <a:gd name="connsiteX111" fmla="*/ 11311 w 985397"/>
              <a:gd name="connsiteY111" fmla="*/ 161925 h 957294"/>
              <a:gd name="connsiteX112" fmla="*/ 54938 w 985397"/>
              <a:gd name="connsiteY112" fmla="*/ 141150 h 957294"/>
              <a:gd name="connsiteX113" fmla="*/ 53554 w 985397"/>
              <a:gd name="connsiteY113" fmla="*/ 141150 h 957294"/>
              <a:gd name="connsiteX114" fmla="*/ 53554 w 985397"/>
              <a:gd name="connsiteY114" fmla="*/ 132170 h 957294"/>
              <a:gd name="connsiteX115" fmla="*/ 44574 w 985397"/>
              <a:gd name="connsiteY115" fmla="*/ 132170 h 957294"/>
              <a:gd name="connsiteX116" fmla="*/ 44574 w 985397"/>
              <a:gd name="connsiteY116" fmla="*/ 123190 h 957294"/>
              <a:gd name="connsiteX117" fmla="*/ 35594 w 985397"/>
              <a:gd name="connsiteY117" fmla="*/ 123190 h 957294"/>
              <a:gd name="connsiteX118" fmla="*/ 35594 w 985397"/>
              <a:gd name="connsiteY118" fmla="*/ 114210 h 957294"/>
              <a:gd name="connsiteX119" fmla="*/ 26614 w 985397"/>
              <a:gd name="connsiteY119" fmla="*/ 114210 h 957294"/>
              <a:gd name="connsiteX120" fmla="*/ 26614 w 985397"/>
              <a:gd name="connsiteY120" fmla="*/ 105229 h 957294"/>
              <a:gd name="connsiteX121" fmla="*/ 17633 w 985397"/>
              <a:gd name="connsiteY121" fmla="*/ 105229 h 957294"/>
              <a:gd name="connsiteX122" fmla="*/ 17633 w 985397"/>
              <a:gd name="connsiteY122" fmla="*/ 101798 h 957294"/>
              <a:gd name="connsiteX123" fmla="*/ 13692 w 985397"/>
              <a:gd name="connsiteY123" fmla="*/ 101798 h 957294"/>
              <a:gd name="connsiteX124" fmla="*/ 13692 w 985397"/>
              <a:gd name="connsiteY124" fmla="*/ 26789 h 957294"/>
              <a:gd name="connsiteX125" fmla="*/ 225624 w 985397"/>
              <a:gd name="connsiteY125" fmla="*/ 26789 h 957294"/>
              <a:gd name="connsiteX126" fmla="*/ 225246 w 985397"/>
              <a:gd name="connsiteY126" fmla="*/ 30220 h 957294"/>
              <a:gd name="connsiteX127" fmla="*/ 229565 w 985397"/>
              <a:gd name="connsiteY127" fmla="*/ 30220 h 957294"/>
              <a:gd name="connsiteX128" fmla="*/ 228575 w 985397"/>
              <a:gd name="connsiteY128" fmla="*/ 39201 h 957294"/>
              <a:gd name="connsiteX129" fmla="*/ 238546 w 985397"/>
              <a:gd name="connsiteY129" fmla="*/ 39201 h 957294"/>
              <a:gd name="connsiteX130" fmla="*/ 237556 w 985397"/>
              <a:gd name="connsiteY130" fmla="*/ 48181 h 957294"/>
              <a:gd name="connsiteX131" fmla="*/ 244674 w 985397"/>
              <a:gd name="connsiteY131" fmla="*/ 48181 h 95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985397" h="957294">
                <a:moveTo>
                  <a:pt x="244674" y="0"/>
                </a:moveTo>
                <a:lnTo>
                  <a:pt x="565547" y="0"/>
                </a:lnTo>
                <a:lnTo>
                  <a:pt x="565547" y="3431"/>
                </a:lnTo>
                <a:lnTo>
                  <a:pt x="569488" y="3431"/>
                </a:lnTo>
                <a:lnTo>
                  <a:pt x="569488" y="12412"/>
                </a:lnTo>
                <a:lnTo>
                  <a:pt x="578469" y="12412"/>
                </a:lnTo>
                <a:lnTo>
                  <a:pt x="578469" y="21392"/>
                </a:lnTo>
                <a:lnTo>
                  <a:pt x="587449" y="21392"/>
                </a:lnTo>
                <a:lnTo>
                  <a:pt x="587449" y="30372"/>
                </a:lnTo>
                <a:lnTo>
                  <a:pt x="596429" y="30372"/>
                </a:lnTo>
                <a:lnTo>
                  <a:pt x="596429" y="39352"/>
                </a:lnTo>
                <a:lnTo>
                  <a:pt x="605409" y="39352"/>
                </a:lnTo>
                <a:lnTo>
                  <a:pt x="605409" y="48333"/>
                </a:lnTo>
                <a:lnTo>
                  <a:pt x="614390" y="48333"/>
                </a:lnTo>
                <a:lnTo>
                  <a:pt x="614390" y="57313"/>
                </a:lnTo>
                <a:lnTo>
                  <a:pt x="623370" y="57313"/>
                </a:lnTo>
                <a:lnTo>
                  <a:pt x="623370" y="66293"/>
                </a:lnTo>
                <a:lnTo>
                  <a:pt x="632350" y="66293"/>
                </a:lnTo>
                <a:lnTo>
                  <a:pt x="632350" y="75273"/>
                </a:lnTo>
                <a:lnTo>
                  <a:pt x="641330" y="75273"/>
                </a:lnTo>
                <a:lnTo>
                  <a:pt x="641330" y="84254"/>
                </a:lnTo>
                <a:lnTo>
                  <a:pt x="650310" y="84254"/>
                </a:lnTo>
                <a:lnTo>
                  <a:pt x="650310" y="93234"/>
                </a:lnTo>
                <a:lnTo>
                  <a:pt x="659291" y="93234"/>
                </a:lnTo>
                <a:lnTo>
                  <a:pt x="659291" y="102214"/>
                </a:lnTo>
                <a:lnTo>
                  <a:pt x="668271" y="102214"/>
                </a:lnTo>
                <a:lnTo>
                  <a:pt x="668271" y="111194"/>
                </a:lnTo>
                <a:lnTo>
                  <a:pt x="677251" y="111194"/>
                </a:lnTo>
                <a:lnTo>
                  <a:pt x="677251" y="120175"/>
                </a:lnTo>
                <a:lnTo>
                  <a:pt x="686231" y="120175"/>
                </a:lnTo>
                <a:lnTo>
                  <a:pt x="686231" y="129155"/>
                </a:lnTo>
                <a:lnTo>
                  <a:pt x="695212" y="129155"/>
                </a:lnTo>
                <a:lnTo>
                  <a:pt x="695212" y="138135"/>
                </a:lnTo>
                <a:lnTo>
                  <a:pt x="704192" y="138135"/>
                </a:lnTo>
                <a:lnTo>
                  <a:pt x="704192" y="147115"/>
                </a:lnTo>
                <a:lnTo>
                  <a:pt x="713172" y="147115"/>
                </a:lnTo>
                <a:lnTo>
                  <a:pt x="713172" y="156096"/>
                </a:lnTo>
                <a:lnTo>
                  <a:pt x="722152" y="156096"/>
                </a:lnTo>
                <a:lnTo>
                  <a:pt x="722152" y="165076"/>
                </a:lnTo>
                <a:lnTo>
                  <a:pt x="731133" y="165076"/>
                </a:lnTo>
                <a:lnTo>
                  <a:pt x="731133" y="174056"/>
                </a:lnTo>
                <a:lnTo>
                  <a:pt x="740113" y="174056"/>
                </a:lnTo>
                <a:lnTo>
                  <a:pt x="740113" y="183036"/>
                </a:lnTo>
                <a:lnTo>
                  <a:pt x="749093" y="183036"/>
                </a:lnTo>
                <a:lnTo>
                  <a:pt x="749093" y="192017"/>
                </a:lnTo>
                <a:lnTo>
                  <a:pt x="758073" y="192017"/>
                </a:lnTo>
                <a:lnTo>
                  <a:pt x="758073" y="200997"/>
                </a:lnTo>
                <a:lnTo>
                  <a:pt x="767054" y="200997"/>
                </a:lnTo>
                <a:lnTo>
                  <a:pt x="767054" y="209977"/>
                </a:lnTo>
                <a:lnTo>
                  <a:pt x="776034" y="209977"/>
                </a:lnTo>
                <a:lnTo>
                  <a:pt x="776034" y="218957"/>
                </a:lnTo>
                <a:lnTo>
                  <a:pt x="776933" y="218957"/>
                </a:lnTo>
                <a:lnTo>
                  <a:pt x="781569" y="214321"/>
                </a:lnTo>
                <a:lnTo>
                  <a:pt x="985397" y="418149"/>
                </a:lnTo>
                <a:lnTo>
                  <a:pt x="984064" y="431375"/>
                </a:lnTo>
                <a:cubicBezTo>
                  <a:pt x="938147" y="655767"/>
                  <a:pt x="783212" y="840447"/>
                  <a:pt x="577016" y="927661"/>
                </a:cubicBezTo>
                <a:lnTo>
                  <a:pt x="481555" y="957294"/>
                </a:lnTo>
                <a:lnTo>
                  <a:pt x="260076" y="735815"/>
                </a:lnTo>
                <a:lnTo>
                  <a:pt x="261237" y="734654"/>
                </a:lnTo>
                <a:lnTo>
                  <a:pt x="256668" y="726627"/>
                </a:lnTo>
                <a:lnTo>
                  <a:pt x="254540" y="729685"/>
                </a:lnTo>
                <a:lnTo>
                  <a:pt x="247687" y="717647"/>
                </a:lnTo>
                <a:lnTo>
                  <a:pt x="245560" y="720705"/>
                </a:lnTo>
                <a:lnTo>
                  <a:pt x="238707" y="708666"/>
                </a:lnTo>
                <a:lnTo>
                  <a:pt x="236579" y="711725"/>
                </a:lnTo>
                <a:lnTo>
                  <a:pt x="229726" y="699687"/>
                </a:lnTo>
                <a:lnTo>
                  <a:pt x="227599" y="702744"/>
                </a:lnTo>
                <a:lnTo>
                  <a:pt x="220746" y="690706"/>
                </a:lnTo>
                <a:lnTo>
                  <a:pt x="218619" y="693764"/>
                </a:lnTo>
                <a:lnTo>
                  <a:pt x="211766" y="681726"/>
                </a:lnTo>
                <a:lnTo>
                  <a:pt x="209639" y="684784"/>
                </a:lnTo>
                <a:lnTo>
                  <a:pt x="202786" y="672745"/>
                </a:lnTo>
                <a:lnTo>
                  <a:pt x="200658" y="675804"/>
                </a:lnTo>
                <a:lnTo>
                  <a:pt x="193805" y="663766"/>
                </a:lnTo>
                <a:lnTo>
                  <a:pt x="191678" y="666823"/>
                </a:lnTo>
                <a:lnTo>
                  <a:pt x="184825" y="654785"/>
                </a:lnTo>
                <a:lnTo>
                  <a:pt x="182698" y="657843"/>
                </a:lnTo>
                <a:lnTo>
                  <a:pt x="175845" y="645805"/>
                </a:lnTo>
                <a:lnTo>
                  <a:pt x="173718" y="648863"/>
                </a:lnTo>
                <a:lnTo>
                  <a:pt x="166865" y="636824"/>
                </a:lnTo>
                <a:lnTo>
                  <a:pt x="164737" y="639883"/>
                </a:lnTo>
                <a:lnTo>
                  <a:pt x="157884" y="627845"/>
                </a:lnTo>
                <a:lnTo>
                  <a:pt x="155757" y="630902"/>
                </a:lnTo>
                <a:lnTo>
                  <a:pt x="148904" y="618864"/>
                </a:lnTo>
                <a:lnTo>
                  <a:pt x="146777" y="621922"/>
                </a:lnTo>
                <a:lnTo>
                  <a:pt x="139924" y="609884"/>
                </a:lnTo>
                <a:lnTo>
                  <a:pt x="137797" y="612942"/>
                </a:lnTo>
                <a:lnTo>
                  <a:pt x="130944" y="600903"/>
                </a:lnTo>
                <a:lnTo>
                  <a:pt x="128816" y="603962"/>
                </a:lnTo>
                <a:lnTo>
                  <a:pt x="121963" y="591924"/>
                </a:lnTo>
                <a:lnTo>
                  <a:pt x="119836" y="594981"/>
                </a:lnTo>
                <a:lnTo>
                  <a:pt x="112983" y="582943"/>
                </a:lnTo>
                <a:lnTo>
                  <a:pt x="110856" y="586001"/>
                </a:lnTo>
                <a:lnTo>
                  <a:pt x="104003" y="573963"/>
                </a:lnTo>
                <a:lnTo>
                  <a:pt x="101876" y="577021"/>
                </a:lnTo>
                <a:lnTo>
                  <a:pt x="95023" y="564983"/>
                </a:lnTo>
                <a:lnTo>
                  <a:pt x="92896" y="568041"/>
                </a:lnTo>
                <a:lnTo>
                  <a:pt x="86043" y="556002"/>
                </a:lnTo>
                <a:lnTo>
                  <a:pt x="83915" y="559060"/>
                </a:lnTo>
                <a:lnTo>
                  <a:pt x="77062" y="547022"/>
                </a:lnTo>
                <a:lnTo>
                  <a:pt x="74935" y="550080"/>
                </a:lnTo>
                <a:lnTo>
                  <a:pt x="68082" y="538042"/>
                </a:lnTo>
                <a:lnTo>
                  <a:pt x="65955" y="541100"/>
                </a:lnTo>
                <a:lnTo>
                  <a:pt x="59102" y="529062"/>
                </a:lnTo>
                <a:lnTo>
                  <a:pt x="56975" y="532120"/>
                </a:lnTo>
                <a:lnTo>
                  <a:pt x="50122" y="520081"/>
                </a:lnTo>
                <a:lnTo>
                  <a:pt x="47994" y="523139"/>
                </a:lnTo>
                <a:lnTo>
                  <a:pt x="45146" y="518137"/>
                </a:lnTo>
                <a:lnTo>
                  <a:pt x="44053" y="519708"/>
                </a:ln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54938" y="141150"/>
                </a:lnTo>
                <a:lnTo>
                  <a:pt x="53554" y="141150"/>
                </a:lnTo>
                <a:lnTo>
                  <a:pt x="53554" y="132170"/>
                </a:lnTo>
                <a:lnTo>
                  <a:pt x="44574" y="132170"/>
                </a:lnTo>
                <a:lnTo>
                  <a:pt x="44574" y="123190"/>
                </a:lnTo>
                <a:lnTo>
                  <a:pt x="35594" y="123190"/>
                </a:lnTo>
                <a:lnTo>
                  <a:pt x="35594" y="114210"/>
                </a:lnTo>
                <a:lnTo>
                  <a:pt x="26614" y="114210"/>
                </a:lnTo>
                <a:lnTo>
                  <a:pt x="26614" y="105229"/>
                </a:lnTo>
                <a:lnTo>
                  <a:pt x="17633" y="105229"/>
                </a:lnTo>
                <a:lnTo>
                  <a:pt x="17633" y="101798"/>
                </a:lnTo>
                <a:lnTo>
                  <a:pt x="13692" y="101798"/>
                </a:lnTo>
                <a:lnTo>
                  <a:pt x="13692" y="26789"/>
                </a:lnTo>
                <a:lnTo>
                  <a:pt x="225624" y="26789"/>
                </a:lnTo>
                <a:lnTo>
                  <a:pt x="225246" y="30220"/>
                </a:lnTo>
                <a:lnTo>
                  <a:pt x="229565" y="30220"/>
                </a:lnTo>
                <a:lnTo>
                  <a:pt x="228575" y="39201"/>
                </a:lnTo>
                <a:lnTo>
                  <a:pt x="238546" y="39201"/>
                </a:lnTo>
                <a:lnTo>
                  <a:pt x="237556" y="48181"/>
                </a:lnTo>
                <a:lnTo>
                  <a:pt x="244674" y="48181"/>
                </a:ln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 kern="0" dirty="0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080" name="文本框 27"/>
          <p:cNvSpPr/>
          <p:nvPr/>
        </p:nvSpPr>
        <p:spPr bwMode="auto">
          <a:xfrm>
            <a:off x="6540500" y="2676525"/>
            <a:ext cx="603250" cy="566738"/>
          </a:xfrm>
          <a:custGeom>
            <a:avLst/>
            <a:gdLst>
              <a:gd name="T0" fmla="*/ 365522 w 603647"/>
              <a:gd name="T1" fmla="*/ 114300 h 567333"/>
              <a:gd name="T2" fmla="*/ 445889 w 603647"/>
              <a:gd name="T3" fmla="*/ 114300 h 567333"/>
              <a:gd name="T4" fmla="*/ 429518 w 603647"/>
              <a:gd name="T5" fmla="*/ 324445 h 567333"/>
              <a:gd name="T6" fmla="*/ 470297 w 603647"/>
              <a:gd name="T7" fmla="*/ 324445 h 567333"/>
              <a:gd name="T8" fmla="*/ 470297 w 603647"/>
              <a:gd name="T9" fmla="*/ 456009 h 567333"/>
              <a:gd name="T10" fmla="*/ 495300 w 603647"/>
              <a:gd name="T11" fmla="*/ 482798 h 567333"/>
              <a:gd name="T12" fmla="*/ 517624 w 603647"/>
              <a:gd name="T13" fmla="*/ 470594 h 567333"/>
              <a:gd name="T14" fmla="*/ 528638 w 603647"/>
              <a:gd name="T15" fmla="*/ 388143 h 567333"/>
              <a:gd name="T16" fmla="*/ 603647 w 603647"/>
              <a:gd name="T17" fmla="*/ 419695 h 567333"/>
              <a:gd name="T18" fmla="*/ 565547 w 603647"/>
              <a:gd name="T19" fmla="*/ 536823 h 567333"/>
              <a:gd name="T20" fmla="*/ 514350 w 603647"/>
              <a:gd name="T21" fmla="*/ 552450 h 567333"/>
              <a:gd name="T22" fmla="*/ 470297 w 603647"/>
              <a:gd name="T23" fmla="*/ 552450 h 567333"/>
              <a:gd name="T24" fmla="*/ 397074 w 603647"/>
              <a:gd name="T25" fmla="*/ 480417 h 567333"/>
              <a:gd name="T26" fmla="*/ 397074 w 603647"/>
              <a:gd name="T27" fmla="*/ 419397 h 567333"/>
              <a:gd name="T28" fmla="*/ 241697 w 603647"/>
              <a:gd name="T29" fmla="*/ 567333 h 567333"/>
              <a:gd name="T30" fmla="*/ 185738 w 603647"/>
              <a:gd name="T31" fmla="*/ 495300 h 567333"/>
              <a:gd name="T32" fmla="*/ 335161 w 603647"/>
              <a:gd name="T33" fmla="*/ 365522 h 567333"/>
              <a:gd name="T34" fmla="*/ 365522 w 603647"/>
              <a:gd name="T35" fmla="*/ 114300 h 567333"/>
              <a:gd name="T36" fmla="*/ 13692 w 603647"/>
              <a:gd name="T37" fmla="*/ 26789 h 567333"/>
              <a:gd name="T38" fmla="*/ 225624 w 603647"/>
              <a:gd name="T39" fmla="*/ 26789 h 567333"/>
              <a:gd name="T40" fmla="*/ 171450 w 603647"/>
              <a:gd name="T41" fmla="*/ 307776 h 567333"/>
              <a:gd name="T42" fmla="*/ 238720 w 603647"/>
              <a:gd name="T43" fmla="*/ 434578 h 567333"/>
              <a:gd name="T44" fmla="*/ 172641 w 603647"/>
              <a:gd name="T45" fmla="*/ 478631 h 567333"/>
              <a:gd name="T46" fmla="*/ 131862 w 603647"/>
              <a:gd name="T47" fmla="*/ 393501 h 567333"/>
              <a:gd name="T48" fmla="*/ 44053 w 603647"/>
              <a:gd name="T49" fmla="*/ 519708 h 567333"/>
              <a:gd name="T50" fmla="*/ 0 w 603647"/>
              <a:gd name="T51" fmla="*/ 442317 h 567333"/>
              <a:gd name="T52" fmla="*/ 90488 w 603647"/>
              <a:gd name="T53" fmla="*/ 311050 h 567333"/>
              <a:gd name="T54" fmla="*/ 11311 w 603647"/>
              <a:gd name="T55" fmla="*/ 161925 h 567333"/>
              <a:gd name="T56" fmla="*/ 73819 w 603647"/>
              <a:gd name="T57" fmla="*/ 132159 h 567333"/>
              <a:gd name="T58" fmla="*/ 125313 w 603647"/>
              <a:gd name="T59" fmla="*/ 224135 h 567333"/>
              <a:gd name="T60" fmla="*/ 147638 w 603647"/>
              <a:gd name="T61" fmla="*/ 101798 h 567333"/>
              <a:gd name="T62" fmla="*/ 13692 w 603647"/>
              <a:gd name="T63" fmla="*/ 101798 h 567333"/>
              <a:gd name="T64" fmla="*/ 13692 w 603647"/>
              <a:gd name="T65" fmla="*/ 26789 h 567333"/>
              <a:gd name="T66" fmla="*/ 244674 w 603647"/>
              <a:gd name="T67" fmla="*/ 0 h 567333"/>
              <a:gd name="T68" fmla="*/ 565547 w 603647"/>
              <a:gd name="T69" fmla="*/ 0 h 567333"/>
              <a:gd name="T70" fmla="*/ 565547 w 603647"/>
              <a:gd name="T71" fmla="*/ 363140 h 567333"/>
              <a:gd name="T72" fmla="*/ 485775 w 603647"/>
              <a:gd name="T73" fmla="*/ 363140 h 567333"/>
              <a:gd name="T74" fmla="*/ 485775 w 603647"/>
              <a:gd name="T75" fmla="*/ 77390 h 567333"/>
              <a:gd name="T76" fmla="*/ 324445 w 603647"/>
              <a:gd name="T77" fmla="*/ 77390 h 567333"/>
              <a:gd name="T78" fmla="*/ 324445 w 603647"/>
              <a:gd name="T79" fmla="*/ 366712 h 567333"/>
              <a:gd name="T80" fmla="*/ 244674 w 603647"/>
              <a:gd name="T81" fmla="*/ 366712 h 567333"/>
              <a:gd name="T82" fmla="*/ 244674 w 603647"/>
              <a:gd name="T83" fmla="*/ 0 h 567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647" h="567333">
                <a:moveTo>
                  <a:pt x="365522" y="114300"/>
                </a:moveTo>
                <a:lnTo>
                  <a:pt x="445889" y="114300"/>
                </a:lnTo>
                <a:cubicBezTo>
                  <a:pt x="446683" y="198636"/>
                  <a:pt x="441226" y="268684"/>
                  <a:pt x="429518" y="324445"/>
                </a:cubicBezTo>
                <a:lnTo>
                  <a:pt x="470297" y="324445"/>
                </a:lnTo>
                <a:lnTo>
                  <a:pt x="470297" y="456009"/>
                </a:lnTo>
                <a:cubicBezTo>
                  <a:pt x="470297" y="473868"/>
                  <a:pt x="478631" y="482798"/>
                  <a:pt x="495300" y="482798"/>
                </a:cubicBezTo>
                <a:cubicBezTo>
                  <a:pt x="506214" y="482798"/>
                  <a:pt x="513656" y="478730"/>
                  <a:pt x="517624" y="470594"/>
                </a:cubicBezTo>
                <a:cubicBezTo>
                  <a:pt x="521593" y="462458"/>
                  <a:pt x="525264" y="434975"/>
                  <a:pt x="528638" y="388143"/>
                </a:cubicBezTo>
                <a:cubicBezTo>
                  <a:pt x="554831" y="400447"/>
                  <a:pt x="579835" y="410964"/>
                  <a:pt x="603647" y="419695"/>
                </a:cubicBezTo>
                <a:cubicBezTo>
                  <a:pt x="594122" y="487362"/>
                  <a:pt x="581422" y="526405"/>
                  <a:pt x="565547" y="536823"/>
                </a:cubicBezTo>
                <a:cubicBezTo>
                  <a:pt x="549672" y="547241"/>
                  <a:pt x="532606" y="552450"/>
                  <a:pt x="514350" y="552450"/>
                </a:cubicBezTo>
                <a:lnTo>
                  <a:pt x="470297" y="552450"/>
                </a:lnTo>
                <a:cubicBezTo>
                  <a:pt x="421481" y="552450"/>
                  <a:pt x="397074" y="528439"/>
                  <a:pt x="397074" y="480417"/>
                </a:cubicBezTo>
                <a:lnTo>
                  <a:pt x="397074" y="419397"/>
                </a:lnTo>
                <a:cubicBezTo>
                  <a:pt x="366911" y="479325"/>
                  <a:pt x="315119" y="528637"/>
                  <a:pt x="241697" y="567333"/>
                </a:cubicBezTo>
                <a:cubicBezTo>
                  <a:pt x="226616" y="545504"/>
                  <a:pt x="207963" y="521493"/>
                  <a:pt x="185738" y="495300"/>
                </a:cubicBezTo>
                <a:cubicBezTo>
                  <a:pt x="262731" y="460970"/>
                  <a:pt x="312539" y="417711"/>
                  <a:pt x="335161" y="365522"/>
                </a:cubicBezTo>
                <a:cubicBezTo>
                  <a:pt x="357783" y="313333"/>
                  <a:pt x="367903" y="229592"/>
                  <a:pt x="365522" y="114300"/>
                </a:cubicBezTo>
                <a:close/>
                <a:moveTo>
                  <a:pt x="13692" y="26789"/>
                </a:moveTo>
                <a:lnTo>
                  <a:pt x="225624" y="26789"/>
                </a:lnTo>
                <a:cubicBezTo>
                  <a:pt x="222052" y="129381"/>
                  <a:pt x="203994" y="223043"/>
                  <a:pt x="171450" y="307776"/>
                </a:cubicBezTo>
                <a:lnTo>
                  <a:pt x="238720" y="434578"/>
                </a:lnTo>
                <a:lnTo>
                  <a:pt x="172641" y="478631"/>
                </a:lnTo>
                <a:cubicBezTo>
                  <a:pt x="159941" y="451247"/>
                  <a:pt x="146348" y="422870"/>
                  <a:pt x="131862" y="393501"/>
                </a:cubicBezTo>
                <a:cubicBezTo>
                  <a:pt x="107454" y="438547"/>
                  <a:pt x="78184" y="480615"/>
                  <a:pt x="44053" y="519708"/>
                </a:cubicBez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73819" y="132159"/>
                </a:lnTo>
                <a:lnTo>
                  <a:pt x="125313" y="224135"/>
                </a:lnTo>
                <a:cubicBezTo>
                  <a:pt x="137418" y="184844"/>
                  <a:pt x="144859" y="144065"/>
                  <a:pt x="147638" y="101798"/>
                </a:cubicBezTo>
                <a:lnTo>
                  <a:pt x="13692" y="101798"/>
                </a:lnTo>
                <a:lnTo>
                  <a:pt x="13692" y="26789"/>
                </a:lnTo>
                <a:close/>
                <a:moveTo>
                  <a:pt x="244674" y="0"/>
                </a:moveTo>
                <a:lnTo>
                  <a:pt x="565547" y="0"/>
                </a:lnTo>
                <a:lnTo>
                  <a:pt x="565547" y="363140"/>
                </a:lnTo>
                <a:lnTo>
                  <a:pt x="485775" y="363140"/>
                </a:lnTo>
                <a:lnTo>
                  <a:pt x="485775" y="77390"/>
                </a:lnTo>
                <a:lnTo>
                  <a:pt x="324445" y="77390"/>
                </a:lnTo>
                <a:lnTo>
                  <a:pt x="324445" y="366712"/>
                </a:lnTo>
                <a:lnTo>
                  <a:pt x="244674" y="366712"/>
                </a:lnTo>
                <a:lnTo>
                  <a:pt x="244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6161088" y="2278063"/>
            <a:ext cx="1376362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235700" y="2352675"/>
            <a:ext cx="1214438" cy="1214438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62901" y="2663826"/>
            <a:ext cx="969963" cy="955675"/>
          </a:xfrm>
          <a:custGeom>
            <a:avLst/>
            <a:gdLst>
              <a:gd name="connsiteX0" fmla="*/ 547092 w 970228"/>
              <a:gd name="connsiteY0" fmla="*/ 0 h 955344"/>
              <a:gd name="connsiteX1" fmla="*/ 549460 w 970228"/>
              <a:gd name="connsiteY1" fmla="*/ 11951 h 955344"/>
              <a:gd name="connsiteX2" fmla="*/ 553392 w 970228"/>
              <a:gd name="connsiteY2" fmla="*/ 11758 h 955344"/>
              <a:gd name="connsiteX3" fmla="*/ 555241 w 970228"/>
              <a:gd name="connsiteY3" fmla="*/ 21089 h 955344"/>
              <a:gd name="connsiteX4" fmla="*/ 562372 w 970228"/>
              <a:gd name="connsiteY4" fmla="*/ 20739 h 955344"/>
              <a:gd name="connsiteX5" fmla="*/ 564221 w 970228"/>
              <a:gd name="connsiteY5" fmla="*/ 30069 h 955344"/>
              <a:gd name="connsiteX6" fmla="*/ 571353 w 970228"/>
              <a:gd name="connsiteY6" fmla="*/ 29719 h 955344"/>
              <a:gd name="connsiteX7" fmla="*/ 573202 w 970228"/>
              <a:gd name="connsiteY7" fmla="*/ 39049 h 955344"/>
              <a:gd name="connsiteX8" fmla="*/ 580333 w 970228"/>
              <a:gd name="connsiteY8" fmla="*/ 38699 h 955344"/>
              <a:gd name="connsiteX9" fmla="*/ 582182 w 970228"/>
              <a:gd name="connsiteY9" fmla="*/ 48029 h 955344"/>
              <a:gd name="connsiteX10" fmla="*/ 589313 w 970228"/>
              <a:gd name="connsiteY10" fmla="*/ 47679 h 955344"/>
              <a:gd name="connsiteX11" fmla="*/ 591162 w 970228"/>
              <a:gd name="connsiteY11" fmla="*/ 57009 h 955344"/>
              <a:gd name="connsiteX12" fmla="*/ 598293 w 970228"/>
              <a:gd name="connsiteY12" fmla="*/ 56659 h 955344"/>
              <a:gd name="connsiteX13" fmla="*/ 600142 w 970228"/>
              <a:gd name="connsiteY13" fmla="*/ 65990 h 955344"/>
              <a:gd name="connsiteX14" fmla="*/ 607274 w 970228"/>
              <a:gd name="connsiteY14" fmla="*/ 65640 h 955344"/>
              <a:gd name="connsiteX15" fmla="*/ 609123 w 970228"/>
              <a:gd name="connsiteY15" fmla="*/ 74970 h 955344"/>
              <a:gd name="connsiteX16" fmla="*/ 616254 w 970228"/>
              <a:gd name="connsiteY16" fmla="*/ 74620 h 955344"/>
              <a:gd name="connsiteX17" fmla="*/ 618103 w 970228"/>
              <a:gd name="connsiteY17" fmla="*/ 83950 h 955344"/>
              <a:gd name="connsiteX18" fmla="*/ 625234 w 970228"/>
              <a:gd name="connsiteY18" fmla="*/ 83600 h 955344"/>
              <a:gd name="connsiteX19" fmla="*/ 627083 w 970228"/>
              <a:gd name="connsiteY19" fmla="*/ 92931 h 955344"/>
              <a:gd name="connsiteX20" fmla="*/ 634214 w 970228"/>
              <a:gd name="connsiteY20" fmla="*/ 92581 h 955344"/>
              <a:gd name="connsiteX21" fmla="*/ 636063 w 970228"/>
              <a:gd name="connsiteY21" fmla="*/ 101911 h 955344"/>
              <a:gd name="connsiteX22" fmla="*/ 643195 w 970228"/>
              <a:gd name="connsiteY22" fmla="*/ 101561 h 955344"/>
              <a:gd name="connsiteX23" fmla="*/ 645044 w 970228"/>
              <a:gd name="connsiteY23" fmla="*/ 110891 h 955344"/>
              <a:gd name="connsiteX24" fmla="*/ 652175 w 970228"/>
              <a:gd name="connsiteY24" fmla="*/ 110541 h 955344"/>
              <a:gd name="connsiteX25" fmla="*/ 654024 w 970228"/>
              <a:gd name="connsiteY25" fmla="*/ 119871 h 955344"/>
              <a:gd name="connsiteX26" fmla="*/ 661155 w 970228"/>
              <a:gd name="connsiteY26" fmla="*/ 119521 h 955344"/>
              <a:gd name="connsiteX27" fmla="*/ 663004 w 970228"/>
              <a:gd name="connsiteY27" fmla="*/ 128852 h 955344"/>
              <a:gd name="connsiteX28" fmla="*/ 670135 w 970228"/>
              <a:gd name="connsiteY28" fmla="*/ 128502 h 955344"/>
              <a:gd name="connsiteX29" fmla="*/ 671984 w 970228"/>
              <a:gd name="connsiteY29" fmla="*/ 137832 h 955344"/>
              <a:gd name="connsiteX30" fmla="*/ 679116 w 970228"/>
              <a:gd name="connsiteY30" fmla="*/ 137482 h 955344"/>
              <a:gd name="connsiteX31" fmla="*/ 680965 w 970228"/>
              <a:gd name="connsiteY31" fmla="*/ 146812 h 955344"/>
              <a:gd name="connsiteX32" fmla="*/ 688096 w 970228"/>
              <a:gd name="connsiteY32" fmla="*/ 146462 h 955344"/>
              <a:gd name="connsiteX33" fmla="*/ 689945 w 970228"/>
              <a:gd name="connsiteY33" fmla="*/ 155792 h 955344"/>
              <a:gd name="connsiteX34" fmla="*/ 697076 w 970228"/>
              <a:gd name="connsiteY34" fmla="*/ 155442 h 955344"/>
              <a:gd name="connsiteX35" fmla="*/ 698925 w 970228"/>
              <a:gd name="connsiteY35" fmla="*/ 164773 h 955344"/>
              <a:gd name="connsiteX36" fmla="*/ 706056 w 970228"/>
              <a:gd name="connsiteY36" fmla="*/ 164423 h 955344"/>
              <a:gd name="connsiteX37" fmla="*/ 707905 w 970228"/>
              <a:gd name="connsiteY37" fmla="*/ 173753 h 955344"/>
              <a:gd name="connsiteX38" fmla="*/ 715037 w 970228"/>
              <a:gd name="connsiteY38" fmla="*/ 173403 h 955344"/>
              <a:gd name="connsiteX39" fmla="*/ 716886 w 970228"/>
              <a:gd name="connsiteY39" fmla="*/ 182733 h 955344"/>
              <a:gd name="connsiteX40" fmla="*/ 724017 w 970228"/>
              <a:gd name="connsiteY40" fmla="*/ 182383 h 955344"/>
              <a:gd name="connsiteX41" fmla="*/ 725866 w 970228"/>
              <a:gd name="connsiteY41" fmla="*/ 191713 h 955344"/>
              <a:gd name="connsiteX42" fmla="*/ 732997 w 970228"/>
              <a:gd name="connsiteY42" fmla="*/ 191363 h 955344"/>
              <a:gd name="connsiteX43" fmla="*/ 734846 w 970228"/>
              <a:gd name="connsiteY43" fmla="*/ 200694 h 955344"/>
              <a:gd name="connsiteX44" fmla="*/ 741977 w 970228"/>
              <a:gd name="connsiteY44" fmla="*/ 200344 h 955344"/>
              <a:gd name="connsiteX45" fmla="*/ 743826 w 970228"/>
              <a:gd name="connsiteY45" fmla="*/ 209674 h 955344"/>
              <a:gd name="connsiteX46" fmla="*/ 750958 w 970228"/>
              <a:gd name="connsiteY46" fmla="*/ 209324 h 955344"/>
              <a:gd name="connsiteX47" fmla="*/ 752807 w 970228"/>
              <a:gd name="connsiteY47" fmla="*/ 218654 h 955344"/>
              <a:gd name="connsiteX48" fmla="*/ 759938 w 970228"/>
              <a:gd name="connsiteY48" fmla="*/ 218304 h 955344"/>
              <a:gd name="connsiteX49" fmla="*/ 761787 w 970228"/>
              <a:gd name="connsiteY49" fmla="*/ 227634 h 955344"/>
              <a:gd name="connsiteX50" fmla="*/ 768918 w 970228"/>
              <a:gd name="connsiteY50" fmla="*/ 227284 h 955344"/>
              <a:gd name="connsiteX51" fmla="*/ 770767 w 970228"/>
              <a:gd name="connsiteY51" fmla="*/ 236615 h 955344"/>
              <a:gd name="connsiteX52" fmla="*/ 774310 w 970228"/>
              <a:gd name="connsiteY52" fmla="*/ 236441 h 955344"/>
              <a:gd name="connsiteX53" fmla="*/ 775989 w 970228"/>
              <a:gd name="connsiteY53" fmla="*/ 234763 h 955344"/>
              <a:gd name="connsiteX54" fmla="*/ 777510 w 970228"/>
              <a:gd name="connsiteY54" fmla="*/ 236284 h 955344"/>
              <a:gd name="connsiteX55" fmla="*/ 777899 w 970228"/>
              <a:gd name="connsiteY55" fmla="*/ 236265 h 955344"/>
              <a:gd name="connsiteX56" fmla="*/ 778000 w 970228"/>
              <a:gd name="connsiteY56" fmla="*/ 236774 h 955344"/>
              <a:gd name="connsiteX57" fmla="*/ 786490 w 970228"/>
              <a:gd name="connsiteY57" fmla="*/ 245264 h 955344"/>
              <a:gd name="connsiteX58" fmla="*/ 786879 w 970228"/>
              <a:gd name="connsiteY58" fmla="*/ 245245 h 955344"/>
              <a:gd name="connsiteX59" fmla="*/ 786980 w 970228"/>
              <a:gd name="connsiteY59" fmla="*/ 245754 h 955344"/>
              <a:gd name="connsiteX60" fmla="*/ 795470 w 970228"/>
              <a:gd name="connsiteY60" fmla="*/ 254244 h 955344"/>
              <a:gd name="connsiteX61" fmla="*/ 795859 w 970228"/>
              <a:gd name="connsiteY61" fmla="*/ 254225 h 955344"/>
              <a:gd name="connsiteX62" fmla="*/ 795960 w 970228"/>
              <a:gd name="connsiteY62" fmla="*/ 254734 h 955344"/>
              <a:gd name="connsiteX63" fmla="*/ 804450 w 970228"/>
              <a:gd name="connsiteY63" fmla="*/ 263224 h 955344"/>
              <a:gd name="connsiteX64" fmla="*/ 804840 w 970228"/>
              <a:gd name="connsiteY64" fmla="*/ 263205 h 955344"/>
              <a:gd name="connsiteX65" fmla="*/ 804941 w 970228"/>
              <a:gd name="connsiteY65" fmla="*/ 263715 h 955344"/>
              <a:gd name="connsiteX66" fmla="*/ 970228 w 970228"/>
              <a:gd name="connsiteY66" fmla="*/ 429003 h 955344"/>
              <a:gd name="connsiteX67" fmla="*/ 969583 w 970228"/>
              <a:gd name="connsiteY67" fmla="*/ 435405 h 955344"/>
              <a:gd name="connsiteX68" fmla="*/ 562535 w 970228"/>
              <a:gd name="connsiteY68" fmla="*/ 931691 h 955344"/>
              <a:gd name="connsiteX69" fmla="*/ 486336 w 970228"/>
              <a:gd name="connsiteY69" fmla="*/ 955344 h 955344"/>
              <a:gd name="connsiteX70" fmla="*/ 368078 w 970228"/>
              <a:gd name="connsiteY70" fmla="*/ 837086 h 955344"/>
              <a:gd name="connsiteX71" fmla="*/ 363118 w 970228"/>
              <a:gd name="connsiteY71" fmla="*/ 837086 h 955344"/>
              <a:gd name="connsiteX72" fmla="*/ 363118 w 970228"/>
              <a:gd name="connsiteY72" fmla="*/ 832126 h 955344"/>
              <a:gd name="connsiteX73" fmla="*/ 359098 w 970228"/>
              <a:gd name="connsiteY73" fmla="*/ 828106 h 955344"/>
              <a:gd name="connsiteX74" fmla="*/ 354137 w 970228"/>
              <a:gd name="connsiteY74" fmla="*/ 828106 h 955344"/>
              <a:gd name="connsiteX75" fmla="*/ 354137 w 970228"/>
              <a:gd name="connsiteY75" fmla="*/ 823145 h 955344"/>
              <a:gd name="connsiteX76" fmla="*/ 350118 w 970228"/>
              <a:gd name="connsiteY76" fmla="*/ 819126 h 955344"/>
              <a:gd name="connsiteX77" fmla="*/ 345157 w 970228"/>
              <a:gd name="connsiteY77" fmla="*/ 819126 h 955344"/>
              <a:gd name="connsiteX78" fmla="*/ 345157 w 970228"/>
              <a:gd name="connsiteY78" fmla="*/ 814165 h 955344"/>
              <a:gd name="connsiteX79" fmla="*/ 341138 w 970228"/>
              <a:gd name="connsiteY79" fmla="*/ 810146 h 955344"/>
              <a:gd name="connsiteX80" fmla="*/ 336177 w 970228"/>
              <a:gd name="connsiteY80" fmla="*/ 810146 h 955344"/>
              <a:gd name="connsiteX81" fmla="*/ 336177 w 970228"/>
              <a:gd name="connsiteY81" fmla="*/ 805185 h 955344"/>
              <a:gd name="connsiteX82" fmla="*/ 332157 w 970228"/>
              <a:gd name="connsiteY82" fmla="*/ 801165 h 955344"/>
              <a:gd name="connsiteX83" fmla="*/ 327196 w 970228"/>
              <a:gd name="connsiteY83" fmla="*/ 801165 h 955344"/>
              <a:gd name="connsiteX84" fmla="*/ 327196 w 970228"/>
              <a:gd name="connsiteY84" fmla="*/ 796204 h 955344"/>
              <a:gd name="connsiteX85" fmla="*/ 323177 w 970228"/>
              <a:gd name="connsiteY85" fmla="*/ 792185 h 955344"/>
              <a:gd name="connsiteX86" fmla="*/ 318216 w 970228"/>
              <a:gd name="connsiteY86" fmla="*/ 792185 h 955344"/>
              <a:gd name="connsiteX87" fmla="*/ 318216 w 970228"/>
              <a:gd name="connsiteY87" fmla="*/ 787224 h 955344"/>
              <a:gd name="connsiteX88" fmla="*/ 314197 w 970228"/>
              <a:gd name="connsiteY88" fmla="*/ 783205 h 955344"/>
              <a:gd name="connsiteX89" fmla="*/ 309236 w 970228"/>
              <a:gd name="connsiteY89" fmla="*/ 783205 h 955344"/>
              <a:gd name="connsiteX90" fmla="*/ 309236 w 970228"/>
              <a:gd name="connsiteY90" fmla="*/ 778244 h 955344"/>
              <a:gd name="connsiteX91" fmla="*/ 305217 w 970228"/>
              <a:gd name="connsiteY91" fmla="*/ 774225 h 955344"/>
              <a:gd name="connsiteX92" fmla="*/ 300255 w 970228"/>
              <a:gd name="connsiteY92" fmla="*/ 774225 h 955344"/>
              <a:gd name="connsiteX93" fmla="*/ 300255 w 970228"/>
              <a:gd name="connsiteY93" fmla="*/ 769263 h 955344"/>
              <a:gd name="connsiteX94" fmla="*/ 296236 w 970228"/>
              <a:gd name="connsiteY94" fmla="*/ 765244 h 955344"/>
              <a:gd name="connsiteX95" fmla="*/ 291275 w 970228"/>
              <a:gd name="connsiteY95" fmla="*/ 765244 h 955344"/>
              <a:gd name="connsiteX96" fmla="*/ 291275 w 970228"/>
              <a:gd name="connsiteY96" fmla="*/ 760283 h 955344"/>
              <a:gd name="connsiteX97" fmla="*/ 287256 w 970228"/>
              <a:gd name="connsiteY97" fmla="*/ 756264 h 955344"/>
              <a:gd name="connsiteX98" fmla="*/ 282295 w 970228"/>
              <a:gd name="connsiteY98" fmla="*/ 756264 h 955344"/>
              <a:gd name="connsiteX99" fmla="*/ 282295 w 970228"/>
              <a:gd name="connsiteY99" fmla="*/ 751303 h 955344"/>
              <a:gd name="connsiteX100" fmla="*/ 278276 w 970228"/>
              <a:gd name="connsiteY100" fmla="*/ 747284 h 955344"/>
              <a:gd name="connsiteX101" fmla="*/ 273315 w 970228"/>
              <a:gd name="connsiteY101" fmla="*/ 747284 h 955344"/>
              <a:gd name="connsiteX102" fmla="*/ 273315 w 970228"/>
              <a:gd name="connsiteY102" fmla="*/ 742323 h 955344"/>
              <a:gd name="connsiteX103" fmla="*/ 270872 w 970228"/>
              <a:gd name="connsiteY103" fmla="*/ 739879 h 955344"/>
              <a:gd name="connsiteX104" fmla="*/ 272447 w 970228"/>
              <a:gd name="connsiteY104" fmla="*/ 738304 h 955344"/>
              <a:gd name="connsiteX105" fmla="*/ 264334 w 970228"/>
              <a:gd name="connsiteY105" fmla="*/ 738304 h 955344"/>
              <a:gd name="connsiteX106" fmla="*/ 264334 w 970228"/>
              <a:gd name="connsiteY106" fmla="*/ 729323 h 955344"/>
              <a:gd name="connsiteX107" fmla="*/ 255354 w 970228"/>
              <a:gd name="connsiteY107" fmla="*/ 729323 h 955344"/>
              <a:gd name="connsiteX108" fmla="*/ 255354 w 970228"/>
              <a:gd name="connsiteY108" fmla="*/ 720343 h 955344"/>
              <a:gd name="connsiteX109" fmla="*/ 246374 w 970228"/>
              <a:gd name="connsiteY109" fmla="*/ 720343 h 955344"/>
              <a:gd name="connsiteX110" fmla="*/ 246374 w 970228"/>
              <a:gd name="connsiteY110" fmla="*/ 711363 h 955344"/>
              <a:gd name="connsiteX111" fmla="*/ 237394 w 970228"/>
              <a:gd name="connsiteY111" fmla="*/ 711363 h 955344"/>
              <a:gd name="connsiteX112" fmla="*/ 237394 w 970228"/>
              <a:gd name="connsiteY112" fmla="*/ 702383 h 955344"/>
              <a:gd name="connsiteX113" fmla="*/ 228413 w 970228"/>
              <a:gd name="connsiteY113" fmla="*/ 702383 h 955344"/>
              <a:gd name="connsiteX114" fmla="*/ 228413 w 970228"/>
              <a:gd name="connsiteY114" fmla="*/ 693402 h 955344"/>
              <a:gd name="connsiteX115" fmla="*/ 219433 w 970228"/>
              <a:gd name="connsiteY115" fmla="*/ 693402 h 955344"/>
              <a:gd name="connsiteX116" fmla="*/ 219433 w 970228"/>
              <a:gd name="connsiteY116" fmla="*/ 684422 h 955344"/>
              <a:gd name="connsiteX117" fmla="*/ 210453 w 970228"/>
              <a:gd name="connsiteY117" fmla="*/ 684422 h 955344"/>
              <a:gd name="connsiteX118" fmla="*/ 210453 w 970228"/>
              <a:gd name="connsiteY118" fmla="*/ 675442 h 955344"/>
              <a:gd name="connsiteX119" fmla="*/ 201473 w 970228"/>
              <a:gd name="connsiteY119" fmla="*/ 675442 h 955344"/>
              <a:gd name="connsiteX120" fmla="*/ 201473 w 970228"/>
              <a:gd name="connsiteY120" fmla="*/ 666462 h 955344"/>
              <a:gd name="connsiteX121" fmla="*/ 192492 w 970228"/>
              <a:gd name="connsiteY121" fmla="*/ 666462 h 955344"/>
              <a:gd name="connsiteX122" fmla="*/ 192492 w 970228"/>
              <a:gd name="connsiteY122" fmla="*/ 657481 h 955344"/>
              <a:gd name="connsiteX123" fmla="*/ 183512 w 970228"/>
              <a:gd name="connsiteY123" fmla="*/ 657481 h 955344"/>
              <a:gd name="connsiteX124" fmla="*/ 183512 w 970228"/>
              <a:gd name="connsiteY124" fmla="*/ 648501 h 955344"/>
              <a:gd name="connsiteX125" fmla="*/ 174532 w 970228"/>
              <a:gd name="connsiteY125" fmla="*/ 648501 h 955344"/>
              <a:gd name="connsiteX126" fmla="*/ 174532 w 970228"/>
              <a:gd name="connsiteY126" fmla="*/ 639521 h 955344"/>
              <a:gd name="connsiteX127" fmla="*/ 165552 w 970228"/>
              <a:gd name="connsiteY127" fmla="*/ 639521 h 955344"/>
              <a:gd name="connsiteX128" fmla="*/ 165552 w 970228"/>
              <a:gd name="connsiteY128" fmla="*/ 630540 h 955344"/>
              <a:gd name="connsiteX129" fmla="*/ 156571 w 970228"/>
              <a:gd name="connsiteY129" fmla="*/ 630540 h 955344"/>
              <a:gd name="connsiteX130" fmla="*/ 156571 w 970228"/>
              <a:gd name="connsiteY130" fmla="*/ 621560 h 955344"/>
              <a:gd name="connsiteX131" fmla="*/ 147591 w 970228"/>
              <a:gd name="connsiteY131" fmla="*/ 621560 h 955344"/>
              <a:gd name="connsiteX132" fmla="*/ 147591 w 970228"/>
              <a:gd name="connsiteY132" fmla="*/ 612580 h 955344"/>
              <a:gd name="connsiteX133" fmla="*/ 138611 w 970228"/>
              <a:gd name="connsiteY133" fmla="*/ 612580 h 955344"/>
              <a:gd name="connsiteX134" fmla="*/ 138611 w 970228"/>
              <a:gd name="connsiteY134" fmla="*/ 603600 h 955344"/>
              <a:gd name="connsiteX135" fmla="*/ 129631 w 970228"/>
              <a:gd name="connsiteY135" fmla="*/ 603600 h 955344"/>
              <a:gd name="connsiteX136" fmla="*/ 129631 w 970228"/>
              <a:gd name="connsiteY136" fmla="*/ 594620 h 955344"/>
              <a:gd name="connsiteX137" fmla="*/ 120650 w 970228"/>
              <a:gd name="connsiteY137" fmla="*/ 594620 h 955344"/>
              <a:gd name="connsiteX138" fmla="*/ 120650 w 970228"/>
              <a:gd name="connsiteY138" fmla="*/ 585639 h 955344"/>
              <a:gd name="connsiteX139" fmla="*/ 111670 w 970228"/>
              <a:gd name="connsiteY139" fmla="*/ 585639 h 955344"/>
              <a:gd name="connsiteX140" fmla="*/ 111670 w 970228"/>
              <a:gd name="connsiteY140" fmla="*/ 573881 h 955344"/>
              <a:gd name="connsiteX141" fmla="*/ 105370 w 970228"/>
              <a:gd name="connsiteY141" fmla="*/ 573881 h 955344"/>
              <a:gd name="connsiteX142" fmla="*/ 105370 w 970228"/>
              <a:gd name="connsiteY142" fmla="*/ 517640 h 955344"/>
              <a:gd name="connsiteX143" fmla="*/ 101904 w 970228"/>
              <a:gd name="connsiteY143" fmla="*/ 520509 h 955344"/>
              <a:gd name="connsiteX144" fmla="*/ 97190 w 970228"/>
              <a:gd name="connsiteY144" fmla="*/ 507997 h 955344"/>
              <a:gd name="connsiteX145" fmla="*/ 92924 w 970228"/>
              <a:gd name="connsiteY145" fmla="*/ 511529 h 955344"/>
              <a:gd name="connsiteX146" fmla="*/ 88210 w 970228"/>
              <a:gd name="connsiteY146" fmla="*/ 499015 h 955344"/>
              <a:gd name="connsiteX147" fmla="*/ 83943 w 970228"/>
              <a:gd name="connsiteY147" fmla="*/ 502548 h 955344"/>
              <a:gd name="connsiteX148" fmla="*/ 79229 w 970228"/>
              <a:gd name="connsiteY148" fmla="*/ 490036 h 955344"/>
              <a:gd name="connsiteX149" fmla="*/ 74963 w 970228"/>
              <a:gd name="connsiteY149" fmla="*/ 493568 h 955344"/>
              <a:gd name="connsiteX150" fmla="*/ 70249 w 970228"/>
              <a:gd name="connsiteY150" fmla="*/ 481056 h 955344"/>
              <a:gd name="connsiteX151" fmla="*/ 65983 w 970228"/>
              <a:gd name="connsiteY151" fmla="*/ 484588 h 955344"/>
              <a:gd name="connsiteX152" fmla="*/ 61269 w 970228"/>
              <a:gd name="connsiteY152" fmla="*/ 472076 h 955344"/>
              <a:gd name="connsiteX153" fmla="*/ 57003 w 970228"/>
              <a:gd name="connsiteY153" fmla="*/ 475608 h 955344"/>
              <a:gd name="connsiteX154" fmla="*/ 52289 w 970228"/>
              <a:gd name="connsiteY154" fmla="*/ 463095 h 955344"/>
              <a:gd name="connsiteX155" fmla="*/ 48022 w 970228"/>
              <a:gd name="connsiteY155" fmla="*/ 466628 h 955344"/>
              <a:gd name="connsiteX156" fmla="*/ 43308 w 970228"/>
              <a:gd name="connsiteY156" fmla="*/ 454115 h 955344"/>
              <a:gd name="connsiteX157" fmla="*/ 39042 w 970228"/>
              <a:gd name="connsiteY157" fmla="*/ 457647 h 955344"/>
              <a:gd name="connsiteX158" fmla="*/ 34168 w 970228"/>
              <a:gd name="connsiteY158" fmla="*/ 444709 h 955344"/>
              <a:gd name="connsiteX159" fmla="*/ 32742 w 970228"/>
              <a:gd name="connsiteY159" fmla="*/ 445889 h 955344"/>
              <a:gd name="connsiteX160" fmla="*/ 0 w 970228"/>
              <a:gd name="connsiteY160" fmla="*/ 358973 h 955344"/>
              <a:gd name="connsiteX161" fmla="*/ 70948 w 970228"/>
              <a:gd name="connsiteY161" fmla="*/ 308060 h 955344"/>
              <a:gd name="connsiteX162" fmla="*/ 70948 w 970228"/>
              <a:gd name="connsiteY162" fmla="*/ 302574 h 955344"/>
              <a:gd name="connsiteX163" fmla="*/ 61968 w 970228"/>
              <a:gd name="connsiteY163" fmla="*/ 302574 h 955344"/>
              <a:gd name="connsiteX164" fmla="*/ 61968 w 970228"/>
              <a:gd name="connsiteY164" fmla="*/ 293593 h 955344"/>
              <a:gd name="connsiteX165" fmla="*/ 52987 w 970228"/>
              <a:gd name="connsiteY165" fmla="*/ 293593 h 955344"/>
              <a:gd name="connsiteX166" fmla="*/ 52987 w 970228"/>
              <a:gd name="connsiteY166" fmla="*/ 284613 h 955344"/>
              <a:gd name="connsiteX167" fmla="*/ 44007 w 970228"/>
              <a:gd name="connsiteY167" fmla="*/ 284613 h 955344"/>
              <a:gd name="connsiteX168" fmla="*/ 44007 w 970228"/>
              <a:gd name="connsiteY168" fmla="*/ 275633 h 955344"/>
              <a:gd name="connsiteX169" fmla="*/ 35027 w 970228"/>
              <a:gd name="connsiteY169" fmla="*/ 275633 h 955344"/>
              <a:gd name="connsiteX170" fmla="*/ 35027 w 970228"/>
              <a:gd name="connsiteY170" fmla="*/ 266653 h 955344"/>
              <a:gd name="connsiteX171" fmla="*/ 26047 w 970228"/>
              <a:gd name="connsiteY171" fmla="*/ 266653 h 955344"/>
              <a:gd name="connsiteX172" fmla="*/ 26047 w 970228"/>
              <a:gd name="connsiteY172" fmla="*/ 257673 h 955344"/>
              <a:gd name="connsiteX173" fmla="*/ 17066 w 970228"/>
              <a:gd name="connsiteY173" fmla="*/ 257673 h 955344"/>
              <a:gd name="connsiteX174" fmla="*/ 17066 w 970228"/>
              <a:gd name="connsiteY174" fmla="*/ 248692 h 955344"/>
              <a:gd name="connsiteX175" fmla="*/ 8086 w 970228"/>
              <a:gd name="connsiteY175" fmla="*/ 248692 h 955344"/>
              <a:gd name="connsiteX176" fmla="*/ 8086 w 970228"/>
              <a:gd name="connsiteY176" fmla="*/ 236934 h 955344"/>
              <a:gd name="connsiteX177" fmla="*/ 1786 w 970228"/>
              <a:gd name="connsiteY177" fmla="*/ 236934 h 955344"/>
              <a:gd name="connsiteX178" fmla="*/ 1786 w 970228"/>
              <a:gd name="connsiteY178" fmla="*/ 182761 h 955344"/>
              <a:gd name="connsiteX179" fmla="*/ 80270 w 970228"/>
              <a:gd name="connsiteY179" fmla="*/ 182761 h 955344"/>
              <a:gd name="connsiteX180" fmla="*/ 80270 w 970228"/>
              <a:gd name="connsiteY180" fmla="*/ 182119 h 955344"/>
              <a:gd name="connsiteX181" fmla="*/ 71290 w 970228"/>
              <a:gd name="connsiteY181" fmla="*/ 182119 h 955344"/>
              <a:gd name="connsiteX182" fmla="*/ 71290 w 970228"/>
              <a:gd name="connsiteY182" fmla="*/ 173139 h 955344"/>
              <a:gd name="connsiteX183" fmla="*/ 62309 w 970228"/>
              <a:gd name="connsiteY183" fmla="*/ 173139 h 955344"/>
              <a:gd name="connsiteX184" fmla="*/ 62309 w 970228"/>
              <a:gd name="connsiteY184" fmla="*/ 164158 h 955344"/>
              <a:gd name="connsiteX185" fmla="*/ 53329 w 970228"/>
              <a:gd name="connsiteY185" fmla="*/ 164158 h 955344"/>
              <a:gd name="connsiteX186" fmla="*/ 53329 w 970228"/>
              <a:gd name="connsiteY186" fmla="*/ 152400 h 955344"/>
              <a:gd name="connsiteX187" fmla="*/ 47029 w 970228"/>
              <a:gd name="connsiteY187" fmla="*/ 152400 h 955344"/>
              <a:gd name="connsiteX188" fmla="*/ 47029 w 970228"/>
              <a:gd name="connsiteY188" fmla="*/ 101203 h 955344"/>
              <a:gd name="connsiteX189" fmla="*/ 64960 w 970228"/>
              <a:gd name="connsiteY189" fmla="*/ 101203 h 955344"/>
              <a:gd name="connsiteX190" fmla="*/ 64562 w 970228"/>
              <a:gd name="connsiteY190" fmla="*/ 98546 h 955344"/>
              <a:gd name="connsiteX191" fmla="*/ 56951 w 970228"/>
              <a:gd name="connsiteY191" fmla="*/ 98725 h 955344"/>
              <a:gd name="connsiteX192" fmla="*/ 55581 w 970228"/>
              <a:gd name="connsiteY192" fmla="*/ 89565 h 955344"/>
              <a:gd name="connsiteX193" fmla="*/ 47971 w 970228"/>
              <a:gd name="connsiteY193" fmla="*/ 89744 h 955344"/>
              <a:gd name="connsiteX194" fmla="*/ 46197 w 970228"/>
              <a:gd name="connsiteY194" fmla="*/ 77879 h 955344"/>
              <a:gd name="connsiteX195" fmla="*/ 41671 w 970228"/>
              <a:gd name="connsiteY195" fmla="*/ 77986 h 955344"/>
              <a:gd name="connsiteX196" fmla="*/ 32146 w 970228"/>
              <a:gd name="connsiteY196" fmla="*/ 14287 h 955344"/>
              <a:gd name="connsiteX197" fmla="*/ 547092 w 970228"/>
              <a:gd name="connsiteY197" fmla="*/ 0 h 9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70228" h="955344">
                <a:moveTo>
                  <a:pt x="547092" y="0"/>
                </a:moveTo>
                <a:lnTo>
                  <a:pt x="549460" y="11951"/>
                </a:lnTo>
                <a:lnTo>
                  <a:pt x="553392" y="11758"/>
                </a:lnTo>
                <a:lnTo>
                  <a:pt x="555241" y="21089"/>
                </a:lnTo>
                <a:lnTo>
                  <a:pt x="562372" y="20739"/>
                </a:lnTo>
                <a:lnTo>
                  <a:pt x="564221" y="30069"/>
                </a:lnTo>
                <a:lnTo>
                  <a:pt x="571353" y="29719"/>
                </a:lnTo>
                <a:lnTo>
                  <a:pt x="573202" y="39049"/>
                </a:lnTo>
                <a:lnTo>
                  <a:pt x="580333" y="38699"/>
                </a:lnTo>
                <a:lnTo>
                  <a:pt x="582182" y="48029"/>
                </a:lnTo>
                <a:lnTo>
                  <a:pt x="589313" y="47679"/>
                </a:lnTo>
                <a:lnTo>
                  <a:pt x="591162" y="57009"/>
                </a:lnTo>
                <a:lnTo>
                  <a:pt x="598293" y="56659"/>
                </a:lnTo>
                <a:lnTo>
                  <a:pt x="600142" y="65990"/>
                </a:lnTo>
                <a:lnTo>
                  <a:pt x="607274" y="65640"/>
                </a:lnTo>
                <a:lnTo>
                  <a:pt x="609123" y="74970"/>
                </a:lnTo>
                <a:lnTo>
                  <a:pt x="616254" y="74620"/>
                </a:lnTo>
                <a:lnTo>
                  <a:pt x="618103" y="83950"/>
                </a:lnTo>
                <a:lnTo>
                  <a:pt x="625234" y="83600"/>
                </a:lnTo>
                <a:lnTo>
                  <a:pt x="627083" y="92931"/>
                </a:lnTo>
                <a:lnTo>
                  <a:pt x="634214" y="92581"/>
                </a:lnTo>
                <a:lnTo>
                  <a:pt x="636063" y="101911"/>
                </a:lnTo>
                <a:lnTo>
                  <a:pt x="643195" y="101561"/>
                </a:lnTo>
                <a:lnTo>
                  <a:pt x="645044" y="110891"/>
                </a:lnTo>
                <a:lnTo>
                  <a:pt x="652175" y="110541"/>
                </a:lnTo>
                <a:lnTo>
                  <a:pt x="654024" y="119871"/>
                </a:lnTo>
                <a:lnTo>
                  <a:pt x="661155" y="119521"/>
                </a:lnTo>
                <a:lnTo>
                  <a:pt x="663004" y="128852"/>
                </a:lnTo>
                <a:lnTo>
                  <a:pt x="670135" y="128502"/>
                </a:lnTo>
                <a:lnTo>
                  <a:pt x="671984" y="137832"/>
                </a:lnTo>
                <a:lnTo>
                  <a:pt x="679116" y="137482"/>
                </a:lnTo>
                <a:lnTo>
                  <a:pt x="680965" y="146812"/>
                </a:lnTo>
                <a:lnTo>
                  <a:pt x="688096" y="146462"/>
                </a:lnTo>
                <a:lnTo>
                  <a:pt x="689945" y="155792"/>
                </a:lnTo>
                <a:lnTo>
                  <a:pt x="697076" y="155442"/>
                </a:lnTo>
                <a:lnTo>
                  <a:pt x="698925" y="164773"/>
                </a:lnTo>
                <a:lnTo>
                  <a:pt x="706056" y="164423"/>
                </a:lnTo>
                <a:lnTo>
                  <a:pt x="707905" y="173753"/>
                </a:lnTo>
                <a:lnTo>
                  <a:pt x="715037" y="173403"/>
                </a:lnTo>
                <a:lnTo>
                  <a:pt x="716886" y="182733"/>
                </a:lnTo>
                <a:lnTo>
                  <a:pt x="724017" y="182383"/>
                </a:lnTo>
                <a:lnTo>
                  <a:pt x="725866" y="191713"/>
                </a:lnTo>
                <a:lnTo>
                  <a:pt x="732997" y="191363"/>
                </a:lnTo>
                <a:lnTo>
                  <a:pt x="734846" y="200694"/>
                </a:lnTo>
                <a:lnTo>
                  <a:pt x="741977" y="200344"/>
                </a:lnTo>
                <a:lnTo>
                  <a:pt x="743826" y="209674"/>
                </a:lnTo>
                <a:lnTo>
                  <a:pt x="750958" y="209324"/>
                </a:lnTo>
                <a:lnTo>
                  <a:pt x="752807" y="218654"/>
                </a:lnTo>
                <a:lnTo>
                  <a:pt x="759938" y="218304"/>
                </a:lnTo>
                <a:lnTo>
                  <a:pt x="761787" y="227634"/>
                </a:lnTo>
                <a:lnTo>
                  <a:pt x="768918" y="227284"/>
                </a:lnTo>
                <a:lnTo>
                  <a:pt x="770767" y="236615"/>
                </a:lnTo>
                <a:lnTo>
                  <a:pt x="774310" y="236441"/>
                </a:lnTo>
                <a:lnTo>
                  <a:pt x="775989" y="234763"/>
                </a:lnTo>
                <a:lnTo>
                  <a:pt x="777510" y="236284"/>
                </a:lnTo>
                <a:lnTo>
                  <a:pt x="777899" y="236265"/>
                </a:lnTo>
                <a:lnTo>
                  <a:pt x="778000" y="236774"/>
                </a:lnTo>
                <a:lnTo>
                  <a:pt x="786490" y="245264"/>
                </a:lnTo>
                <a:lnTo>
                  <a:pt x="786879" y="245245"/>
                </a:lnTo>
                <a:lnTo>
                  <a:pt x="786980" y="245754"/>
                </a:lnTo>
                <a:lnTo>
                  <a:pt x="795470" y="254244"/>
                </a:lnTo>
                <a:lnTo>
                  <a:pt x="795859" y="254225"/>
                </a:lnTo>
                <a:lnTo>
                  <a:pt x="795960" y="254734"/>
                </a:lnTo>
                <a:lnTo>
                  <a:pt x="804450" y="263224"/>
                </a:lnTo>
                <a:lnTo>
                  <a:pt x="804840" y="263205"/>
                </a:lnTo>
                <a:lnTo>
                  <a:pt x="804941" y="263715"/>
                </a:lnTo>
                <a:lnTo>
                  <a:pt x="970228" y="429003"/>
                </a:lnTo>
                <a:lnTo>
                  <a:pt x="969583" y="435405"/>
                </a:lnTo>
                <a:cubicBezTo>
                  <a:pt x="923666" y="659797"/>
                  <a:pt x="768731" y="844477"/>
                  <a:pt x="562535" y="931691"/>
                </a:cubicBezTo>
                <a:lnTo>
                  <a:pt x="486336" y="955344"/>
                </a:lnTo>
                <a:lnTo>
                  <a:pt x="368078" y="837086"/>
                </a:lnTo>
                <a:lnTo>
                  <a:pt x="363118" y="837086"/>
                </a:lnTo>
                <a:lnTo>
                  <a:pt x="363118" y="832126"/>
                </a:lnTo>
                <a:lnTo>
                  <a:pt x="359098" y="828106"/>
                </a:lnTo>
                <a:lnTo>
                  <a:pt x="354137" y="828106"/>
                </a:lnTo>
                <a:lnTo>
                  <a:pt x="354137" y="823145"/>
                </a:lnTo>
                <a:lnTo>
                  <a:pt x="350118" y="819126"/>
                </a:lnTo>
                <a:lnTo>
                  <a:pt x="345157" y="819126"/>
                </a:lnTo>
                <a:lnTo>
                  <a:pt x="345157" y="814165"/>
                </a:lnTo>
                <a:lnTo>
                  <a:pt x="341138" y="810146"/>
                </a:lnTo>
                <a:lnTo>
                  <a:pt x="336177" y="810146"/>
                </a:lnTo>
                <a:lnTo>
                  <a:pt x="336177" y="805185"/>
                </a:lnTo>
                <a:lnTo>
                  <a:pt x="332157" y="801165"/>
                </a:lnTo>
                <a:lnTo>
                  <a:pt x="327196" y="801165"/>
                </a:lnTo>
                <a:lnTo>
                  <a:pt x="327196" y="796204"/>
                </a:lnTo>
                <a:lnTo>
                  <a:pt x="323177" y="792185"/>
                </a:lnTo>
                <a:lnTo>
                  <a:pt x="318216" y="792185"/>
                </a:lnTo>
                <a:lnTo>
                  <a:pt x="318216" y="787224"/>
                </a:lnTo>
                <a:lnTo>
                  <a:pt x="314197" y="783205"/>
                </a:lnTo>
                <a:lnTo>
                  <a:pt x="309236" y="783205"/>
                </a:lnTo>
                <a:lnTo>
                  <a:pt x="309236" y="778244"/>
                </a:lnTo>
                <a:lnTo>
                  <a:pt x="305217" y="774225"/>
                </a:lnTo>
                <a:lnTo>
                  <a:pt x="300255" y="774225"/>
                </a:lnTo>
                <a:lnTo>
                  <a:pt x="300255" y="769263"/>
                </a:lnTo>
                <a:lnTo>
                  <a:pt x="296236" y="765244"/>
                </a:lnTo>
                <a:lnTo>
                  <a:pt x="291275" y="765244"/>
                </a:lnTo>
                <a:lnTo>
                  <a:pt x="291275" y="760283"/>
                </a:lnTo>
                <a:lnTo>
                  <a:pt x="287256" y="756264"/>
                </a:lnTo>
                <a:lnTo>
                  <a:pt x="282295" y="756264"/>
                </a:lnTo>
                <a:lnTo>
                  <a:pt x="282295" y="751303"/>
                </a:lnTo>
                <a:lnTo>
                  <a:pt x="278276" y="747284"/>
                </a:lnTo>
                <a:lnTo>
                  <a:pt x="273315" y="747284"/>
                </a:lnTo>
                <a:lnTo>
                  <a:pt x="273315" y="742323"/>
                </a:lnTo>
                <a:lnTo>
                  <a:pt x="270872" y="739879"/>
                </a:lnTo>
                <a:lnTo>
                  <a:pt x="272447" y="738304"/>
                </a:lnTo>
                <a:lnTo>
                  <a:pt x="264334" y="738304"/>
                </a:lnTo>
                <a:lnTo>
                  <a:pt x="264334" y="729323"/>
                </a:lnTo>
                <a:lnTo>
                  <a:pt x="255354" y="729323"/>
                </a:lnTo>
                <a:lnTo>
                  <a:pt x="255354" y="720343"/>
                </a:lnTo>
                <a:lnTo>
                  <a:pt x="246374" y="720343"/>
                </a:lnTo>
                <a:lnTo>
                  <a:pt x="246374" y="711363"/>
                </a:lnTo>
                <a:lnTo>
                  <a:pt x="237394" y="711363"/>
                </a:lnTo>
                <a:lnTo>
                  <a:pt x="237394" y="702383"/>
                </a:lnTo>
                <a:lnTo>
                  <a:pt x="228413" y="702383"/>
                </a:lnTo>
                <a:lnTo>
                  <a:pt x="228413" y="693402"/>
                </a:lnTo>
                <a:lnTo>
                  <a:pt x="219433" y="693402"/>
                </a:lnTo>
                <a:lnTo>
                  <a:pt x="219433" y="684422"/>
                </a:lnTo>
                <a:lnTo>
                  <a:pt x="210453" y="684422"/>
                </a:lnTo>
                <a:lnTo>
                  <a:pt x="210453" y="675442"/>
                </a:lnTo>
                <a:lnTo>
                  <a:pt x="201473" y="675442"/>
                </a:lnTo>
                <a:lnTo>
                  <a:pt x="201473" y="666462"/>
                </a:lnTo>
                <a:lnTo>
                  <a:pt x="192492" y="666462"/>
                </a:lnTo>
                <a:lnTo>
                  <a:pt x="192492" y="657481"/>
                </a:lnTo>
                <a:lnTo>
                  <a:pt x="183512" y="657481"/>
                </a:lnTo>
                <a:lnTo>
                  <a:pt x="183512" y="648501"/>
                </a:lnTo>
                <a:lnTo>
                  <a:pt x="174532" y="648501"/>
                </a:lnTo>
                <a:lnTo>
                  <a:pt x="174532" y="639521"/>
                </a:lnTo>
                <a:lnTo>
                  <a:pt x="165552" y="639521"/>
                </a:lnTo>
                <a:lnTo>
                  <a:pt x="165552" y="630540"/>
                </a:lnTo>
                <a:lnTo>
                  <a:pt x="156571" y="630540"/>
                </a:lnTo>
                <a:lnTo>
                  <a:pt x="156571" y="621560"/>
                </a:lnTo>
                <a:lnTo>
                  <a:pt x="147591" y="621560"/>
                </a:lnTo>
                <a:lnTo>
                  <a:pt x="147591" y="612580"/>
                </a:lnTo>
                <a:lnTo>
                  <a:pt x="138611" y="612580"/>
                </a:lnTo>
                <a:lnTo>
                  <a:pt x="138611" y="603600"/>
                </a:lnTo>
                <a:lnTo>
                  <a:pt x="129631" y="603600"/>
                </a:lnTo>
                <a:lnTo>
                  <a:pt x="129631" y="594620"/>
                </a:lnTo>
                <a:lnTo>
                  <a:pt x="120650" y="594620"/>
                </a:lnTo>
                <a:lnTo>
                  <a:pt x="120650" y="585639"/>
                </a:lnTo>
                <a:lnTo>
                  <a:pt x="111670" y="585639"/>
                </a:lnTo>
                <a:lnTo>
                  <a:pt x="111670" y="573881"/>
                </a:lnTo>
                <a:lnTo>
                  <a:pt x="105370" y="573881"/>
                </a:lnTo>
                <a:lnTo>
                  <a:pt x="105370" y="517640"/>
                </a:lnTo>
                <a:lnTo>
                  <a:pt x="101904" y="520509"/>
                </a:lnTo>
                <a:lnTo>
                  <a:pt x="97190" y="507997"/>
                </a:lnTo>
                <a:lnTo>
                  <a:pt x="92924" y="511529"/>
                </a:lnTo>
                <a:lnTo>
                  <a:pt x="88210" y="499015"/>
                </a:lnTo>
                <a:lnTo>
                  <a:pt x="83943" y="502548"/>
                </a:lnTo>
                <a:lnTo>
                  <a:pt x="79229" y="490036"/>
                </a:lnTo>
                <a:lnTo>
                  <a:pt x="74963" y="493568"/>
                </a:lnTo>
                <a:lnTo>
                  <a:pt x="70249" y="481056"/>
                </a:lnTo>
                <a:lnTo>
                  <a:pt x="65983" y="484588"/>
                </a:lnTo>
                <a:lnTo>
                  <a:pt x="61269" y="472076"/>
                </a:lnTo>
                <a:lnTo>
                  <a:pt x="57003" y="475608"/>
                </a:lnTo>
                <a:lnTo>
                  <a:pt x="52289" y="463095"/>
                </a:lnTo>
                <a:lnTo>
                  <a:pt x="48022" y="466628"/>
                </a:lnTo>
                <a:lnTo>
                  <a:pt x="43308" y="454115"/>
                </a:lnTo>
                <a:lnTo>
                  <a:pt x="39042" y="457647"/>
                </a:lnTo>
                <a:lnTo>
                  <a:pt x="34168" y="444709"/>
                </a:lnTo>
                <a:lnTo>
                  <a:pt x="32742" y="445889"/>
                </a:lnTo>
                <a:cubicBezTo>
                  <a:pt x="23217" y="415329"/>
                  <a:pt x="12303" y="386357"/>
                  <a:pt x="0" y="358973"/>
                </a:cubicBezTo>
                <a:lnTo>
                  <a:pt x="70948" y="308060"/>
                </a:lnTo>
                <a:lnTo>
                  <a:pt x="70948" y="302574"/>
                </a:lnTo>
                <a:lnTo>
                  <a:pt x="61968" y="302574"/>
                </a:lnTo>
                <a:lnTo>
                  <a:pt x="61968" y="293593"/>
                </a:lnTo>
                <a:lnTo>
                  <a:pt x="52987" y="293593"/>
                </a:lnTo>
                <a:lnTo>
                  <a:pt x="52987" y="284613"/>
                </a:lnTo>
                <a:lnTo>
                  <a:pt x="44007" y="284613"/>
                </a:lnTo>
                <a:lnTo>
                  <a:pt x="44007" y="275633"/>
                </a:lnTo>
                <a:lnTo>
                  <a:pt x="35027" y="275633"/>
                </a:lnTo>
                <a:lnTo>
                  <a:pt x="35027" y="266653"/>
                </a:lnTo>
                <a:lnTo>
                  <a:pt x="26047" y="266653"/>
                </a:lnTo>
                <a:lnTo>
                  <a:pt x="26047" y="257673"/>
                </a:lnTo>
                <a:lnTo>
                  <a:pt x="17066" y="257673"/>
                </a:lnTo>
                <a:lnTo>
                  <a:pt x="17066" y="248692"/>
                </a:lnTo>
                <a:lnTo>
                  <a:pt x="8086" y="248692"/>
                </a:lnTo>
                <a:lnTo>
                  <a:pt x="8086" y="236934"/>
                </a:lnTo>
                <a:lnTo>
                  <a:pt x="1786" y="236934"/>
                </a:lnTo>
                <a:lnTo>
                  <a:pt x="1786" y="182761"/>
                </a:lnTo>
                <a:lnTo>
                  <a:pt x="80270" y="182761"/>
                </a:lnTo>
                <a:lnTo>
                  <a:pt x="80270" y="182119"/>
                </a:lnTo>
                <a:lnTo>
                  <a:pt x="71290" y="182119"/>
                </a:lnTo>
                <a:lnTo>
                  <a:pt x="71290" y="173139"/>
                </a:lnTo>
                <a:lnTo>
                  <a:pt x="62309" y="173139"/>
                </a:lnTo>
                <a:lnTo>
                  <a:pt x="62309" y="164158"/>
                </a:lnTo>
                <a:lnTo>
                  <a:pt x="53329" y="164158"/>
                </a:lnTo>
                <a:lnTo>
                  <a:pt x="53329" y="152400"/>
                </a:lnTo>
                <a:lnTo>
                  <a:pt x="47029" y="152400"/>
                </a:lnTo>
                <a:lnTo>
                  <a:pt x="47029" y="101203"/>
                </a:lnTo>
                <a:lnTo>
                  <a:pt x="64960" y="101203"/>
                </a:lnTo>
                <a:lnTo>
                  <a:pt x="64562" y="98546"/>
                </a:lnTo>
                <a:lnTo>
                  <a:pt x="56951" y="98725"/>
                </a:lnTo>
                <a:lnTo>
                  <a:pt x="55581" y="89565"/>
                </a:lnTo>
                <a:lnTo>
                  <a:pt x="47971" y="89744"/>
                </a:lnTo>
                <a:lnTo>
                  <a:pt x="46197" y="77879"/>
                </a:ln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 kern="0" dirty="0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084" name="文本框 31"/>
          <p:cNvSpPr/>
          <p:nvPr/>
        </p:nvSpPr>
        <p:spPr bwMode="auto">
          <a:xfrm>
            <a:off x="7962901" y="2663826"/>
            <a:ext cx="588963" cy="574675"/>
          </a:xfrm>
          <a:custGeom>
            <a:avLst/>
            <a:gdLst>
              <a:gd name="T0" fmla="*/ 186928 w 589954"/>
              <a:gd name="T1" fmla="*/ 464343 h 573881"/>
              <a:gd name="T2" fmla="*/ 186928 w 589954"/>
              <a:gd name="T3" fmla="*/ 495300 h 573881"/>
              <a:gd name="T4" fmla="*/ 449460 w 589954"/>
              <a:gd name="T5" fmla="*/ 495300 h 573881"/>
              <a:gd name="T6" fmla="*/ 449460 w 589954"/>
              <a:gd name="T7" fmla="*/ 464343 h 573881"/>
              <a:gd name="T8" fmla="*/ 186928 w 589954"/>
              <a:gd name="T9" fmla="*/ 464343 h 573881"/>
              <a:gd name="T10" fmla="*/ 186928 w 589954"/>
              <a:gd name="T11" fmla="*/ 392311 h 573881"/>
              <a:gd name="T12" fmla="*/ 186928 w 589954"/>
              <a:gd name="T13" fmla="*/ 422672 h 573881"/>
              <a:gd name="T14" fmla="*/ 449460 w 589954"/>
              <a:gd name="T15" fmla="*/ 422672 h 573881"/>
              <a:gd name="T16" fmla="*/ 449460 w 589954"/>
              <a:gd name="T17" fmla="*/ 392311 h 573881"/>
              <a:gd name="T18" fmla="*/ 186928 w 589954"/>
              <a:gd name="T19" fmla="*/ 392311 h 573881"/>
              <a:gd name="T20" fmla="*/ 186928 w 589954"/>
              <a:gd name="T21" fmla="*/ 320278 h 573881"/>
              <a:gd name="T22" fmla="*/ 186928 w 589954"/>
              <a:gd name="T23" fmla="*/ 350639 h 573881"/>
              <a:gd name="T24" fmla="*/ 449460 w 589954"/>
              <a:gd name="T25" fmla="*/ 350639 h 573881"/>
              <a:gd name="T26" fmla="*/ 449460 w 589954"/>
              <a:gd name="T27" fmla="*/ 320278 h 573881"/>
              <a:gd name="T28" fmla="*/ 186928 w 589954"/>
              <a:gd name="T29" fmla="*/ 320278 h 573881"/>
              <a:gd name="T30" fmla="*/ 547092 w 589954"/>
              <a:gd name="T31" fmla="*/ 0 h 573881"/>
              <a:gd name="T32" fmla="*/ 559593 w 589954"/>
              <a:gd name="T33" fmla="*/ 63103 h 573881"/>
              <a:gd name="T34" fmla="*/ 317896 w 589954"/>
              <a:gd name="T35" fmla="*/ 71139 h 573881"/>
              <a:gd name="T36" fmla="*/ 307181 w 589954"/>
              <a:gd name="T37" fmla="*/ 101203 h 573881"/>
              <a:gd name="T38" fmla="*/ 544710 w 589954"/>
              <a:gd name="T39" fmla="*/ 101203 h 573881"/>
              <a:gd name="T40" fmla="*/ 544710 w 589954"/>
              <a:gd name="T41" fmla="*/ 152400 h 573881"/>
              <a:gd name="T42" fmla="*/ 284857 w 589954"/>
              <a:gd name="T43" fmla="*/ 152400 h 573881"/>
              <a:gd name="T44" fmla="*/ 269081 w 589954"/>
              <a:gd name="T45" fmla="*/ 182761 h 573881"/>
              <a:gd name="T46" fmla="*/ 589954 w 589954"/>
              <a:gd name="T47" fmla="*/ 182761 h 573881"/>
              <a:gd name="T48" fmla="*/ 589954 w 589954"/>
              <a:gd name="T49" fmla="*/ 236934 h 573881"/>
              <a:gd name="T50" fmla="*/ 236041 w 589954"/>
              <a:gd name="T51" fmla="*/ 236934 h 573881"/>
              <a:gd name="T52" fmla="*/ 216396 w 589954"/>
              <a:gd name="T53" fmla="*/ 264318 h 573881"/>
              <a:gd name="T54" fmla="*/ 531018 w 589954"/>
              <a:gd name="T55" fmla="*/ 264318 h 573881"/>
              <a:gd name="T56" fmla="*/ 531018 w 589954"/>
              <a:gd name="T57" fmla="*/ 573881 h 573881"/>
              <a:gd name="T58" fmla="*/ 449460 w 589954"/>
              <a:gd name="T59" fmla="*/ 573881 h 573881"/>
              <a:gd name="T60" fmla="*/ 449460 w 589954"/>
              <a:gd name="T61" fmla="*/ 551259 h 573881"/>
              <a:gd name="T62" fmla="*/ 186928 w 589954"/>
              <a:gd name="T63" fmla="*/ 551259 h 573881"/>
              <a:gd name="T64" fmla="*/ 186928 w 589954"/>
              <a:gd name="T65" fmla="*/ 573881 h 573881"/>
              <a:gd name="T66" fmla="*/ 105370 w 589954"/>
              <a:gd name="T67" fmla="*/ 573881 h 573881"/>
              <a:gd name="T68" fmla="*/ 105370 w 589954"/>
              <a:gd name="T69" fmla="*/ 385762 h 573881"/>
              <a:gd name="T70" fmla="*/ 32742 w 589954"/>
              <a:gd name="T71" fmla="*/ 445889 h 573881"/>
              <a:gd name="T72" fmla="*/ 0 w 589954"/>
              <a:gd name="T73" fmla="*/ 358973 h 573881"/>
              <a:gd name="T74" fmla="*/ 144363 w 589954"/>
              <a:gd name="T75" fmla="*/ 236934 h 573881"/>
              <a:gd name="T76" fmla="*/ 1786 w 589954"/>
              <a:gd name="T77" fmla="*/ 236934 h 573881"/>
              <a:gd name="T78" fmla="*/ 1786 w 589954"/>
              <a:gd name="T79" fmla="*/ 182761 h 573881"/>
              <a:gd name="T80" fmla="*/ 183356 w 589954"/>
              <a:gd name="T81" fmla="*/ 182761 h 573881"/>
              <a:gd name="T82" fmla="*/ 200322 w 589954"/>
              <a:gd name="T83" fmla="*/ 152400 h 573881"/>
              <a:gd name="T84" fmla="*/ 47029 w 589954"/>
              <a:gd name="T85" fmla="*/ 152400 h 573881"/>
              <a:gd name="T86" fmla="*/ 47029 w 589954"/>
              <a:gd name="T87" fmla="*/ 101203 h 573881"/>
              <a:gd name="T88" fmla="*/ 222349 w 589954"/>
              <a:gd name="T89" fmla="*/ 101203 h 573881"/>
              <a:gd name="T90" fmla="*/ 231278 w 589954"/>
              <a:gd name="T91" fmla="*/ 73521 h 573881"/>
              <a:gd name="T92" fmla="*/ 41671 w 589954"/>
              <a:gd name="T93" fmla="*/ 77986 h 573881"/>
              <a:gd name="T94" fmla="*/ 32146 w 589954"/>
              <a:gd name="T95" fmla="*/ 14287 h 573881"/>
              <a:gd name="T96" fmla="*/ 547092 w 589954"/>
              <a:gd name="T97" fmla="*/ 0 h 573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9954" h="573881">
                <a:moveTo>
                  <a:pt x="186928" y="464343"/>
                </a:moveTo>
                <a:lnTo>
                  <a:pt x="186928" y="495300"/>
                </a:lnTo>
                <a:lnTo>
                  <a:pt x="449460" y="495300"/>
                </a:lnTo>
                <a:lnTo>
                  <a:pt x="449460" y="464343"/>
                </a:lnTo>
                <a:lnTo>
                  <a:pt x="186928" y="464343"/>
                </a:lnTo>
                <a:close/>
                <a:moveTo>
                  <a:pt x="186928" y="392311"/>
                </a:moveTo>
                <a:lnTo>
                  <a:pt x="186928" y="422672"/>
                </a:lnTo>
                <a:lnTo>
                  <a:pt x="449460" y="422672"/>
                </a:lnTo>
                <a:lnTo>
                  <a:pt x="449460" y="392311"/>
                </a:lnTo>
                <a:lnTo>
                  <a:pt x="186928" y="392311"/>
                </a:lnTo>
                <a:close/>
                <a:moveTo>
                  <a:pt x="186928" y="320278"/>
                </a:moveTo>
                <a:lnTo>
                  <a:pt x="186928" y="350639"/>
                </a:lnTo>
                <a:lnTo>
                  <a:pt x="449460" y="350639"/>
                </a:lnTo>
                <a:lnTo>
                  <a:pt x="449460" y="320278"/>
                </a:lnTo>
                <a:lnTo>
                  <a:pt x="186928" y="320278"/>
                </a:lnTo>
                <a:close/>
                <a:moveTo>
                  <a:pt x="547092" y="0"/>
                </a:moveTo>
                <a:lnTo>
                  <a:pt x="559593" y="63103"/>
                </a:lnTo>
                <a:lnTo>
                  <a:pt x="317896" y="71139"/>
                </a:lnTo>
                <a:cubicBezTo>
                  <a:pt x="314523" y="81260"/>
                  <a:pt x="310951" y="91281"/>
                  <a:pt x="307181" y="101203"/>
                </a:cubicBezTo>
                <a:lnTo>
                  <a:pt x="544710" y="101203"/>
                </a:lnTo>
                <a:lnTo>
                  <a:pt x="544710" y="152400"/>
                </a:lnTo>
                <a:lnTo>
                  <a:pt x="284857" y="152400"/>
                </a:lnTo>
                <a:cubicBezTo>
                  <a:pt x="279896" y="162718"/>
                  <a:pt x="274637" y="172839"/>
                  <a:pt x="269081" y="182761"/>
                </a:cubicBezTo>
                <a:lnTo>
                  <a:pt x="589954" y="182761"/>
                </a:lnTo>
                <a:lnTo>
                  <a:pt x="589954" y="236934"/>
                </a:lnTo>
                <a:lnTo>
                  <a:pt x="236041" y="236934"/>
                </a:lnTo>
                <a:cubicBezTo>
                  <a:pt x="229691" y="246261"/>
                  <a:pt x="223143" y="255389"/>
                  <a:pt x="216396" y="264318"/>
                </a:cubicBezTo>
                <a:lnTo>
                  <a:pt x="531018" y="264318"/>
                </a:lnTo>
                <a:lnTo>
                  <a:pt x="531018" y="573881"/>
                </a:lnTo>
                <a:lnTo>
                  <a:pt x="449460" y="573881"/>
                </a:lnTo>
                <a:lnTo>
                  <a:pt x="449460" y="551259"/>
                </a:lnTo>
                <a:lnTo>
                  <a:pt x="186928" y="551259"/>
                </a:lnTo>
                <a:lnTo>
                  <a:pt x="186928" y="573881"/>
                </a:lnTo>
                <a:lnTo>
                  <a:pt x="105370" y="573881"/>
                </a:lnTo>
                <a:lnTo>
                  <a:pt x="105370" y="385762"/>
                </a:lnTo>
                <a:cubicBezTo>
                  <a:pt x="82748" y="406400"/>
                  <a:pt x="58539" y="426442"/>
                  <a:pt x="32742" y="445889"/>
                </a:cubicBezTo>
                <a:cubicBezTo>
                  <a:pt x="23217" y="415329"/>
                  <a:pt x="12303" y="386357"/>
                  <a:pt x="0" y="358973"/>
                </a:cubicBezTo>
                <a:cubicBezTo>
                  <a:pt x="58340" y="323254"/>
                  <a:pt x="106461" y="282575"/>
                  <a:pt x="144363" y="236934"/>
                </a:cubicBezTo>
                <a:lnTo>
                  <a:pt x="1786" y="236934"/>
                </a:lnTo>
                <a:lnTo>
                  <a:pt x="1786" y="182761"/>
                </a:lnTo>
                <a:lnTo>
                  <a:pt x="183356" y="182761"/>
                </a:lnTo>
                <a:cubicBezTo>
                  <a:pt x="189309" y="172839"/>
                  <a:pt x="194964" y="162718"/>
                  <a:pt x="200322" y="152400"/>
                </a:cubicBezTo>
                <a:lnTo>
                  <a:pt x="47029" y="152400"/>
                </a:lnTo>
                <a:lnTo>
                  <a:pt x="47029" y="101203"/>
                </a:lnTo>
                <a:lnTo>
                  <a:pt x="222349" y="101203"/>
                </a:lnTo>
                <a:cubicBezTo>
                  <a:pt x="225722" y="92075"/>
                  <a:pt x="228699" y="82847"/>
                  <a:pt x="231278" y="73521"/>
                </a:cubicBez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7569201" y="2278063"/>
            <a:ext cx="1376363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50164" y="2352675"/>
            <a:ext cx="1214437" cy="1214438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35" name="任意多边形 34"/>
          <p:cNvSpPr>
            <a:spLocks noChangeAspect="1"/>
          </p:cNvSpPr>
          <p:nvPr/>
        </p:nvSpPr>
        <p:spPr>
          <a:xfrm>
            <a:off x="3733801" y="2686051"/>
            <a:ext cx="969963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000" b="1" kern="0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088" name="文本框 35"/>
          <p:cNvSpPr/>
          <p:nvPr/>
        </p:nvSpPr>
        <p:spPr bwMode="auto">
          <a:xfrm>
            <a:off x="3730625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3343275" y="2276475"/>
            <a:ext cx="1377950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424239" y="2360614"/>
            <a:ext cx="1216025" cy="1214437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cxnSp>
        <p:nvCxnSpPr>
          <p:cNvPr id="3091" name="直接连接符 38"/>
          <p:cNvCxnSpPr>
            <a:cxnSpLocks noChangeShapeType="1"/>
          </p:cNvCxnSpPr>
          <p:nvPr/>
        </p:nvCxnSpPr>
        <p:spPr bwMode="auto">
          <a:xfrm>
            <a:off x="3424239" y="4333875"/>
            <a:ext cx="5500687" cy="0"/>
          </a:xfrm>
          <a:prstGeom prst="line">
            <a:avLst/>
          </a:prstGeom>
          <a:noFill/>
          <a:ln w="6350" algn="ctr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文本框 39"/>
          <p:cNvSpPr txBox="1"/>
          <p:nvPr/>
        </p:nvSpPr>
        <p:spPr>
          <a:xfrm>
            <a:off x="3363914" y="3929063"/>
            <a:ext cx="57419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spc="150" dirty="0">
                <a:solidFill>
                  <a:srgbClr val="FFFFFF"/>
                </a:solidFill>
                <a:latin typeface="Algerian" panose="04020705040A02060702" pitchFamily="82" charset="0"/>
              </a:rPr>
              <a:t>THANK YOU FOR YOUR ATTENTION!</a:t>
            </a:r>
            <a:endParaRPr lang="en-US" altLang="zh-CN" sz="2000" spc="150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cxnSp>
        <p:nvCxnSpPr>
          <p:cNvPr id="3093" name="直接连接符 40"/>
          <p:cNvCxnSpPr>
            <a:cxnSpLocks noChangeShapeType="1"/>
          </p:cNvCxnSpPr>
          <p:nvPr/>
        </p:nvCxnSpPr>
        <p:spPr bwMode="auto">
          <a:xfrm>
            <a:off x="3424239" y="3910013"/>
            <a:ext cx="5500687" cy="0"/>
          </a:xfrm>
          <a:prstGeom prst="line">
            <a:avLst/>
          </a:prstGeom>
          <a:noFill/>
          <a:ln w="6350" algn="ctr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8304" y="1765991"/>
            <a:ext cx="5568847" cy="3645456"/>
            <a:chOff x="247337" y="1398734"/>
            <a:chExt cx="7822437" cy="4752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7337" y="2586734"/>
              <a:ext cx="2863152" cy="2376000"/>
            </a:xfrm>
            <a:prstGeom prst="hexagon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2534" y="2586734"/>
              <a:ext cx="3057240" cy="2376000"/>
            </a:xfrm>
            <a:prstGeom prst="hexagon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522" y="1398734"/>
              <a:ext cx="3120927" cy="2376000"/>
            </a:xfrm>
            <a:prstGeom prst="hexagon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511" y="3774734"/>
              <a:ext cx="3105937" cy="2376000"/>
            </a:xfrm>
            <a:prstGeom prst="hexagon">
              <a:avLst/>
            </a:prstGeom>
          </p:spPr>
        </p:pic>
      </p:grpSp>
      <p:sp>
        <p:nvSpPr>
          <p:cNvPr id="13" name="矩形 31"/>
          <p:cNvSpPr>
            <a:spLocks noChangeArrowheads="1"/>
          </p:cNvSpPr>
          <p:nvPr/>
        </p:nvSpPr>
        <p:spPr bwMode="auto">
          <a:xfrm>
            <a:off x="6972638" y="2405838"/>
            <a:ext cx="4016375" cy="685800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42"/>
          <p:cNvSpPr>
            <a:spLocks noChangeArrowheads="1"/>
          </p:cNvSpPr>
          <p:nvPr/>
        </p:nvSpPr>
        <p:spPr bwMode="auto">
          <a:xfrm>
            <a:off x="6364625" y="2360740"/>
            <a:ext cx="800100" cy="798513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endParaRPr lang="zh-CN" altLang="zh-CN" sz="3200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2" name="文本框 44"/>
          <p:cNvSpPr>
            <a:spLocks noChangeArrowheads="1"/>
          </p:cNvSpPr>
          <p:nvPr/>
        </p:nvSpPr>
        <p:spPr bwMode="auto">
          <a:xfrm>
            <a:off x="7733050" y="2475306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游客总体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分析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23" name="矩形 51"/>
          <p:cNvSpPr>
            <a:spLocks noChangeArrowheads="1"/>
          </p:cNvSpPr>
          <p:nvPr/>
        </p:nvSpPr>
        <p:spPr bwMode="auto">
          <a:xfrm>
            <a:off x="7024846" y="3383090"/>
            <a:ext cx="3924479" cy="685800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椭圆 52"/>
          <p:cNvSpPr>
            <a:spLocks noChangeArrowheads="1"/>
          </p:cNvSpPr>
          <p:nvPr/>
        </p:nvSpPr>
        <p:spPr bwMode="auto">
          <a:xfrm>
            <a:off x="6572588" y="3325940"/>
            <a:ext cx="800100" cy="8001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endParaRPr lang="zh-CN" altLang="zh-CN" sz="32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2" name="文本框 54"/>
          <p:cNvSpPr>
            <a:spLocks noChangeArrowheads="1"/>
          </p:cNvSpPr>
          <p:nvPr/>
        </p:nvSpPr>
        <p:spPr bwMode="auto">
          <a:xfrm>
            <a:off x="7771150" y="3459213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省内游客分析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33" name="矩形 61"/>
          <p:cNvSpPr>
            <a:spLocks noChangeArrowheads="1"/>
          </p:cNvSpPr>
          <p:nvPr/>
        </p:nvSpPr>
        <p:spPr bwMode="auto">
          <a:xfrm>
            <a:off x="6932950" y="4399090"/>
            <a:ext cx="4016375" cy="687388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椭圆 62"/>
          <p:cNvSpPr>
            <a:spLocks noChangeArrowheads="1"/>
          </p:cNvSpPr>
          <p:nvPr/>
        </p:nvSpPr>
        <p:spPr bwMode="auto">
          <a:xfrm>
            <a:off x="6379615" y="4322890"/>
            <a:ext cx="800100" cy="8001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endParaRPr lang="zh-CN" altLang="zh-CN" sz="32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8" name="文本框 64"/>
          <p:cNvSpPr>
            <a:spLocks noChangeArrowheads="1"/>
          </p:cNvSpPr>
          <p:nvPr/>
        </p:nvSpPr>
        <p:spPr bwMode="auto">
          <a:xfrm>
            <a:off x="7771018" y="4494340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省外游客分析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73968" y="230213"/>
            <a:ext cx="8701789" cy="574365"/>
          </a:xfrm>
        </p:spPr>
        <p:txBody>
          <a:bodyPr/>
          <a:lstStyle/>
          <a:p>
            <a:r>
              <a:rPr lang="zh-CN" altLang="en-US" dirty="0" smtClean="0"/>
              <a:t>目 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01547" y="1767383"/>
            <a:ext cx="3525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年第二季度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来南雄旅游的游客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66.3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，其中：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6575" lvl="1" indent="-17970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月接待游客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23.6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6575" lvl="1" indent="-17970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月接待游客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6575" lvl="1" indent="-17970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月接待游客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22.0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万人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4933699" y="1713537"/>
          <a:ext cx="6072344" cy="3642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573968" y="230213"/>
            <a:ext cx="8756102" cy="574365"/>
          </a:xfrm>
        </p:spPr>
        <p:txBody>
          <a:bodyPr/>
          <a:lstStyle/>
          <a:p>
            <a:r>
              <a:rPr lang="zh-CN" altLang="en-US" dirty="0" smtClean="0"/>
              <a:t>本季度接待游客数量</a:t>
            </a:r>
            <a:endParaRPr lang="zh-CN" altLang="en-US" dirty="0"/>
          </a:p>
        </p:txBody>
      </p:sp>
      <p:sp>
        <p:nvSpPr>
          <p:cNvPr id="6" name="文本框 9"/>
          <p:cNvSpPr txBox="1"/>
          <p:nvPr/>
        </p:nvSpPr>
        <p:spPr>
          <a:xfrm>
            <a:off x="9803496" y="2054731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</a:rPr>
              <a:t>单 位：万人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7233" y="1397223"/>
            <a:ext cx="1124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年第二季度来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南雄游客使用交通工具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中：汽车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77.7%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14.2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来南雄游客交通工具分析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90649" y="291907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77.7%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90649" y="3992423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火车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14.2%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82922" y="3983927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83.8%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90649" y="502582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其它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8.1%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2922" y="2875566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72.8%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11.4%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2922" y="4975152"/>
            <a:ext cx="704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91.2%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0.8%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3.7%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1400065" y="4882213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30"/>
          <p:cNvSpPr>
            <a:spLocks noEditPoints="1"/>
          </p:cNvSpPr>
          <p:nvPr/>
        </p:nvSpPr>
        <p:spPr bwMode="auto">
          <a:xfrm>
            <a:off x="1361071" y="3811473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32"/>
          <p:cNvSpPr>
            <a:spLocks noEditPoints="1"/>
          </p:cNvSpPr>
          <p:nvPr/>
        </p:nvSpPr>
        <p:spPr bwMode="auto">
          <a:xfrm>
            <a:off x="1324705" y="2800203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7233" y="1311084"/>
            <a:ext cx="1124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来南雄游客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为男性、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37%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为女性；游客年龄分布特征是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:14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岁及以下的少年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15-24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岁青年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19.6%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25-44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岁的壮盛年占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36.8%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45-64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岁的中年占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26.2%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岁及以上的老年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；游客以壮盛年为主。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602130" y="2807102"/>
            <a:ext cx="2650722" cy="2593155"/>
            <a:chOff x="3609204" y="3734797"/>
            <a:chExt cx="2624407" cy="2572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5" name="组合 44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24907" y="4287778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50694" y="4240070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文本框 49"/>
              <p:cNvSpPr txBox="1"/>
              <p:nvPr/>
            </p:nvSpPr>
            <p:spPr>
              <a:xfrm>
                <a:off x="4078987" y="5420403"/>
                <a:ext cx="1027756" cy="45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37%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186175" y="5420403"/>
              <a:ext cx="1027756" cy="457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63%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51" name="图表 50"/>
          <p:cNvGraphicFramePr/>
          <p:nvPr/>
        </p:nvGraphicFramePr>
        <p:xfrm>
          <a:off x="5493208" y="2423352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来南雄游客特征分析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7446" y="1776369"/>
            <a:ext cx="4113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来南雄游客停留天数总体分布情况是：停留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33.4%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13.6%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9.8%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14.6%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14.3%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14.3%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。游客以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天的短期旅游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为主，共占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56.8%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129761" y="1632928"/>
          <a:ext cx="6401640" cy="3959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来南雄游客停留天数分析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7460" y="1489496"/>
            <a:ext cx="4027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年第二季度各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主要景点来客人数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73.0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包括：珠玑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古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巷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31.9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人次；梅岭梅关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古道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14.2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世界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人次；邓坊泉水谷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漂流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人次；梅岭钟鼓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田千年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银杏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2.9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人次；帽子峰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森林公园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141843" y="1517218"/>
          <a:ext cx="6453050" cy="432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9"/>
          <p:cNvSpPr txBox="1"/>
          <p:nvPr/>
        </p:nvSpPr>
        <p:spPr>
          <a:xfrm>
            <a:off x="9905854" y="1713537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南雄景点游客数量分析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3334" y="1870921"/>
            <a:ext cx="5568847" cy="3645456"/>
            <a:chOff x="247337" y="1398734"/>
            <a:chExt cx="7822437" cy="4752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7337" y="2586734"/>
              <a:ext cx="2863152" cy="2376000"/>
            </a:xfrm>
            <a:prstGeom prst="hexagon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2534" y="2586734"/>
              <a:ext cx="3057240" cy="2376000"/>
            </a:xfrm>
            <a:prstGeom prst="hexagon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522" y="1398734"/>
              <a:ext cx="3120927" cy="2376000"/>
            </a:xfrm>
            <a:prstGeom prst="hexagon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511" y="3774734"/>
              <a:ext cx="3105937" cy="2376000"/>
            </a:xfrm>
            <a:prstGeom prst="hexagon">
              <a:avLst/>
            </a:prstGeom>
          </p:spPr>
        </p:pic>
      </p:grpSp>
      <p:sp>
        <p:nvSpPr>
          <p:cNvPr id="13" name="矩形 31"/>
          <p:cNvSpPr>
            <a:spLocks noChangeArrowheads="1"/>
          </p:cNvSpPr>
          <p:nvPr/>
        </p:nvSpPr>
        <p:spPr bwMode="auto">
          <a:xfrm>
            <a:off x="6927668" y="2510768"/>
            <a:ext cx="4016375" cy="685800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42"/>
          <p:cNvSpPr>
            <a:spLocks noChangeArrowheads="1"/>
          </p:cNvSpPr>
          <p:nvPr/>
        </p:nvSpPr>
        <p:spPr bwMode="auto">
          <a:xfrm>
            <a:off x="6319655" y="2465670"/>
            <a:ext cx="800100" cy="798513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endParaRPr lang="zh-CN" altLang="zh-CN" sz="32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2" name="文本框 44"/>
          <p:cNvSpPr>
            <a:spLocks noChangeArrowheads="1"/>
          </p:cNvSpPr>
          <p:nvPr/>
        </p:nvSpPr>
        <p:spPr bwMode="auto">
          <a:xfrm>
            <a:off x="7688080" y="258023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游客总体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23" name="矩形 51"/>
          <p:cNvSpPr>
            <a:spLocks noChangeArrowheads="1"/>
          </p:cNvSpPr>
          <p:nvPr/>
        </p:nvSpPr>
        <p:spPr bwMode="auto">
          <a:xfrm>
            <a:off x="6979876" y="3488020"/>
            <a:ext cx="3924479" cy="685800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椭圆 52"/>
          <p:cNvSpPr>
            <a:spLocks noChangeArrowheads="1"/>
          </p:cNvSpPr>
          <p:nvPr/>
        </p:nvSpPr>
        <p:spPr bwMode="auto">
          <a:xfrm>
            <a:off x="6527618" y="3430870"/>
            <a:ext cx="800100" cy="8001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endParaRPr lang="zh-CN" altLang="zh-CN" sz="3200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2" name="文本框 54"/>
          <p:cNvSpPr>
            <a:spLocks noChangeArrowheads="1"/>
          </p:cNvSpPr>
          <p:nvPr/>
        </p:nvSpPr>
        <p:spPr bwMode="auto">
          <a:xfrm>
            <a:off x="7726180" y="356414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省内游客分析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33" name="矩形 61"/>
          <p:cNvSpPr>
            <a:spLocks noChangeArrowheads="1"/>
          </p:cNvSpPr>
          <p:nvPr/>
        </p:nvSpPr>
        <p:spPr bwMode="auto">
          <a:xfrm>
            <a:off x="6887980" y="4504020"/>
            <a:ext cx="4016375" cy="687388"/>
          </a:xfrm>
          <a:prstGeom prst="rect">
            <a:avLst/>
          </a:prstGeom>
          <a:gradFill rotWithShape="1">
            <a:gsLst>
              <a:gs pos="0">
                <a:srgbClr val="0F2437"/>
              </a:gs>
              <a:gs pos="50000">
                <a:srgbClr val="284D7A"/>
              </a:gs>
              <a:gs pos="100000">
                <a:srgbClr val="0F243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椭圆 62"/>
          <p:cNvSpPr>
            <a:spLocks noChangeArrowheads="1"/>
          </p:cNvSpPr>
          <p:nvPr/>
        </p:nvSpPr>
        <p:spPr bwMode="auto">
          <a:xfrm>
            <a:off x="6334645" y="4427820"/>
            <a:ext cx="800100" cy="800100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rgbClr val="284D7A"/>
            </a:solidFill>
            <a:bevel/>
          </a:ln>
        </p:spPr>
        <p:txBody>
          <a:bodyPr anchor="ctr"/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endParaRPr lang="zh-CN" altLang="zh-CN" sz="32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8" name="文本框 64"/>
          <p:cNvSpPr>
            <a:spLocks noChangeArrowheads="1"/>
          </p:cNvSpPr>
          <p:nvPr/>
        </p:nvSpPr>
        <p:spPr bwMode="auto">
          <a:xfrm>
            <a:off x="7726048" y="4599270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姚体" panose="02010601030101010101" pitchFamily="2" charset="-122"/>
              </a:rPr>
              <a:t>省外游客分析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方正姚体" panose="02010601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73968" y="230213"/>
            <a:ext cx="8701789" cy="574365"/>
          </a:xfrm>
        </p:spPr>
        <p:txBody>
          <a:bodyPr/>
          <a:lstStyle/>
          <a:p>
            <a:r>
              <a:rPr lang="zh-CN" altLang="en-US" dirty="0" smtClean="0"/>
              <a:t>目 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64336" y="1491092"/>
            <a:ext cx="49298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年第二季度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来南雄的省内游客主要来自以下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个城市，共占游客总数的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98.1%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，各城市游客占比分布如下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</a:t>
            </a:r>
            <a:r>
              <a:rPr lang="zh-CN" altLang="en-US" dirty="0" smtClean="0"/>
              <a:t>来源城市分布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7148" y="2919062"/>
            <a:ext cx="2193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56.3%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20.3%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7.2%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6.7%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1.8%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珠海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远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0.8%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门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州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595" y="1754505"/>
            <a:ext cx="5134610" cy="3669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2400</Words>
  <Application>WPS 演示</Application>
  <PresentationFormat>宽屏</PresentationFormat>
  <Paragraphs>179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黑体</vt:lpstr>
      <vt:lpstr>方正姚体</vt:lpstr>
      <vt:lpstr>Times New Roman</vt:lpstr>
      <vt:lpstr>Times New Roman</vt:lpstr>
      <vt:lpstr>幼圆</vt:lpstr>
      <vt:lpstr>Algerian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目 录</vt:lpstr>
      <vt:lpstr>本季度接待游客数量</vt:lpstr>
      <vt:lpstr>来南雄游客交通工具分析</vt:lpstr>
      <vt:lpstr>来南雄游客特征分析</vt:lpstr>
      <vt:lpstr>来南雄游客停留天数分析</vt:lpstr>
      <vt:lpstr>南雄景点游客数量分析</vt:lpstr>
      <vt:lpstr>目 录</vt:lpstr>
      <vt:lpstr>省内游客来源城市分布</vt:lpstr>
      <vt:lpstr>省内游客交通工具分析</vt:lpstr>
      <vt:lpstr>省内游客特征分析</vt:lpstr>
      <vt:lpstr>省内游客停留天数分析</vt:lpstr>
      <vt:lpstr>省内游客游览景点分析</vt:lpstr>
      <vt:lpstr>目 录</vt:lpstr>
      <vt:lpstr>省外游客来源省区分布</vt:lpstr>
      <vt:lpstr>省外游客交通工具分析</vt:lpstr>
      <vt:lpstr>省外游客停留天数分析</vt:lpstr>
      <vt:lpstr>省外游客游览景点分析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MacBook Pro</dc:creator>
  <cp:lastModifiedBy>zhangkai</cp:lastModifiedBy>
  <cp:revision>282</cp:revision>
  <cp:lastPrinted>2018-07-03T11:18:00Z</cp:lastPrinted>
  <dcterms:created xsi:type="dcterms:W3CDTF">2018-03-13T05:52:00Z</dcterms:created>
  <dcterms:modified xsi:type="dcterms:W3CDTF">2018-07-06T06:10:04Z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